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73" r:id="rId1"/>
  </p:sldMasterIdLst>
  <p:notesMasterIdLst>
    <p:notesMasterId r:id="rId32"/>
  </p:notesMasterIdLst>
  <p:sldIdLst>
    <p:sldId id="323" r:id="rId2"/>
    <p:sldId id="297" r:id="rId3"/>
    <p:sldId id="298" r:id="rId4"/>
    <p:sldId id="299" r:id="rId5"/>
    <p:sldId id="300" r:id="rId6"/>
    <p:sldId id="282" r:id="rId7"/>
    <p:sldId id="301" r:id="rId8"/>
    <p:sldId id="302" r:id="rId9"/>
    <p:sldId id="303" r:id="rId10"/>
    <p:sldId id="304" r:id="rId11"/>
    <p:sldId id="305" r:id="rId12"/>
    <p:sldId id="306" r:id="rId13"/>
    <p:sldId id="307" r:id="rId14"/>
    <p:sldId id="308" r:id="rId15"/>
    <p:sldId id="309" r:id="rId16"/>
    <p:sldId id="310" r:id="rId17"/>
    <p:sldId id="311" r:id="rId18"/>
    <p:sldId id="312" r:id="rId19"/>
    <p:sldId id="313" r:id="rId20"/>
    <p:sldId id="314" r:id="rId21"/>
    <p:sldId id="275" r:id="rId22"/>
    <p:sldId id="317" r:id="rId23"/>
    <p:sldId id="315" r:id="rId24"/>
    <p:sldId id="318" r:id="rId25"/>
    <p:sldId id="293" r:id="rId26"/>
    <p:sldId id="319" r:id="rId27"/>
    <p:sldId id="320" r:id="rId28"/>
    <p:sldId id="321" r:id="rId29"/>
    <p:sldId id="322" r:id="rId30"/>
    <p:sldId id="290" r:id="rId31"/>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5CE"/>
    <a:srgbClr val="2F2967"/>
    <a:srgbClr val="F6DD4A"/>
    <a:srgbClr val="2B29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0B46C40-0880-4044-A4E5-944D648256DC}" v="143" dt="2025-03-31T21:09:30.19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89281" autoAdjust="0"/>
  </p:normalViewPr>
  <p:slideViewPr>
    <p:cSldViewPr snapToGrid="0">
      <p:cViewPr>
        <p:scale>
          <a:sx n="80" d="100"/>
          <a:sy n="80" d="100"/>
        </p:scale>
        <p:origin x="474" y="13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38"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ophie Lounds" userId="c2ea565a-070b-4194-a25c-481a606e16c4" providerId="ADAL" clId="{B71D0619-3EB2-43C6-9F75-CFACA5A74691}"/>
    <pc:docChg chg="undo custSel addSld delSld modSld sldOrd delMainMaster">
      <pc:chgData name="Sophie Lounds" userId="c2ea565a-070b-4194-a25c-481a606e16c4" providerId="ADAL" clId="{B71D0619-3EB2-43C6-9F75-CFACA5A74691}" dt="2024-11-27T15:52:39.123" v="9741" actId="14100"/>
      <pc:docMkLst>
        <pc:docMk/>
      </pc:docMkLst>
      <pc:sldChg chg="addSp delSp modSp mod modNotesTx">
        <pc:chgData name="Sophie Lounds" userId="c2ea565a-070b-4194-a25c-481a606e16c4" providerId="ADAL" clId="{B71D0619-3EB2-43C6-9F75-CFACA5A74691}" dt="2024-11-25T15:58:59.407" v="5865" actId="478"/>
        <pc:sldMkLst>
          <pc:docMk/>
          <pc:sldMk cId="0" sldId="256"/>
        </pc:sldMkLst>
      </pc:sldChg>
      <pc:sldChg chg="modSp mod modNotesTx">
        <pc:chgData name="Sophie Lounds" userId="c2ea565a-070b-4194-a25c-481a606e16c4" providerId="ADAL" clId="{B71D0619-3EB2-43C6-9F75-CFACA5A74691}" dt="2024-11-25T15:08:07.382" v="4334" actId="20577"/>
        <pc:sldMkLst>
          <pc:docMk/>
          <pc:sldMk cId="0" sldId="257"/>
        </pc:sldMkLst>
      </pc:sldChg>
      <pc:sldChg chg="del">
        <pc:chgData name="Sophie Lounds" userId="c2ea565a-070b-4194-a25c-481a606e16c4" providerId="ADAL" clId="{B71D0619-3EB2-43C6-9F75-CFACA5A74691}" dt="2024-11-25T15:58:51.752" v="5864" actId="47"/>
        <pc:sldMkLst>
          <pc:docMk/>
          <pc:sldMk cId="0" sldId="258"/>
        </pc:sldMkLst>
      </pc:sldChg>
      <pc:sldChg chg="del">
        <pc:chgData name="Sophie Lounds" userId="c2ea565a-070b-4194-a25c-481a606e16c4" providerId="ADAL" clId="{B71D0619-3EB2-43C6-9F75-CFACA5A74691}" dt="2024-11-25T15:58:51.752" v="5864" actId="47"/>
        <pc:sldMkLst>
          <pc:docMk/>
          <pc:sldMk cId="0" sldId="259"/>
        </pc:sldMkLst>
      </pc:sldChg>
      <pc:sldChg chg="del">
        <pc:chgData name="Sophie Lounds" userId="c2ea565a-070b-4194-a25c-481a606e16c4" providerId="ADAL" clId="{B71D0619-3EB2-43C6-9F75-CFACA5A74691}" dt="2024-11-25T15:58:51.752" v="5864" actId="47"/>
        <pc:sldMkLst>
          <pc:docMk/>
          <pc:sldMk cId="0" sldId="260"/>
        </pc:sldMkLst>
      </pc:sldChg>
      <pc:sldChg chg="del">
        <pc:chgData name="Sophie Lounds" userId="c2ea565a-070b-4194-a25c-481a606e16c4" providerId="ADAL" clId="{B71D0619-3EB2-43C6-9F75-CFACA5A74691}" dt="2024-11-25T15:58:51.752" v="5864" actId="47"/>
        <pc:sldMkLst>
          <pc:docMk/>
          <pc:sldMk cId="0" sldId="261"/>
        </pc:sldMkLst>
      </pc:sldChg>
      <pc:sldChg chg="modSp del mod ord">
        <pc:chgData name="Sophie Lounds" userId="c2ea565a-070b-4194-a25c-481a606e16c4" providerId="ADAL" clId="{B71D0619-3EB2-43C6-9F75-CFACA5A74691}" dt="2024-11-25T15:58:51.752" v="5864" actId="47"/>
        <pc:sldMkLst>
          <pc:docMk/>
          <pc:sldMk cId="0" sldId="262"/>
        </pc:sldMkLst>
      </pc:sldChg>
      <pc:sldChg chg="del">
        <pc:chgData name="Sophie Lounds" userId="c2ea565a-070b-4194-a25c-481a606e16c4" providerId="ADAL" clId="{B71D0619-3EB2-43C6-9F75-CFACA5A74691}" dt="2024-11-25T15:58:51.752" v="5864" actId="47"/>
        <pc:sldMkLst>
          <pc:docMk/>
          <pc:sldMk cId="0" sldId="263"/>
        </pc:sldMkLst>
      </pc:sldChg>
      <pc:sldChg chg="del">
        <pc:chgData name="Sophie Lounds" userId="c2ea565a-070b-4194-a25c-481a606e16c4" providerId="ADAL" clId="{B71D0619-3EB2-43C6-9F75-CFACA5A74691}" dt="2024-11-25T15:58:51.752" v="5864" actId="47"/>
        <pc:sldMkLst>
          <pc:docMk/>
          <pc:sldMk cId="0" sldId="264"/>
        </pc:sldMkLst>
      </pc:sldChg>
      <pc:sldChg chg="del">
        <pc:chgData name="Sophie Lounds" userId="c2ea565a-070b-4194-a25c-481a606e16c4" providerId="ADAL" clId="{B71D0619-3EB2-43C6-9F75-CFACA5A74691}" dt="2024-11-25T15:58:51.752" v="5864" actId="47"/>
        <pc:sldMkLst>
          <pc:docMk/>
          <pc:sldMk cId="0" sldId="265"/>
        </pc:sldMkLst>
      </pc:sldChg>
      <pc:sldChg chg="del">
        <pc:chgData name="Sophie Lounds" userId="c2ea565a-070b-4194-a25c-481a606e16c4" providerId="ADAL" clId="{B71D0619-3EB2-43C6-9F75-CFACA5A74691}" dt="2024-11-25T15:58:51.752" v="5864" actId="47"/>
        <pc:sldMkLst>
          <pc:docMk/>
          <pc:sldMk cId="0" sldId="266"/>
        </pc:sldMkLst>
      </pc:sldChg>
      <pc:sldChg chg="del">
        <pc:chgData name="Sophie Lounds" userId="c2ea565a-070b-4194-a25c-481a606e16c4" providerId="ADAL" clId="{B71D0619-3EB2-43C6-9F75-CFACA5A74691}" dt="2024-11-25T15:58:51.752" v="5864" actId="47"/>
        <pc:sldMkLst>
          <pc:docMk/>
          <pc:sldMk cId="0" sldId="267"/>
        </pc:sldMkLst>
      </pc:sldChg>
      <pc:sldChg chg="del">
        <pc:chgData name="Sophie Lounds" userId="c2ea565a-070b-4194-a25c-481a606e16c4" providerId="ADAL" clId="{B71D0619-3EB2-43C6-9F75-CFACA5A74691}" dt="2024-11-25T15:58:51.752" v="5864" actId="47"/>
        <pc:sldMkLst>
          <pc:docMk/>
          <pc:sldMk cId="0" sldId="268"/>
        </pc:sldMkLst>
      </pc:sldChg>
      <pc:sldChg chg="del">
        <pc:chgData name="Sophie Lounds" userId="c2ea565a-070b-4194-a25c-481a606e16c4" providerId="ADAL" clId="{B71D0619-3EB2-43C6-9F75-CFACA5A74691}" dt="2024-11-25T15:58:51.752" v="5864" actId="47"/>
        <pc:sldMkLst>
          <pc:docMk/>
          <pc:sldMk cId="0" sldId="269"/>
        </pc:sldMkLst>
      </pc:sldChg>
      <pc:sldChg chg="modSp add mod">
        <pc:chgData name="Sophie Lounds" userId="c2ea565a-070b-4194-a25c-481a606e16c4" providerId="ADAL" clId="{B71D0619-3EB2-43C6-9F75-CFACA5A74691}" dt="2024-11-25T15:08:44.075" v="4335" actId="20577"/>
        <pc:sldMkLst>
          <pc:docMk/>
          <pc:sldMk cId="965820591" sldId="270"/>
        </pc:sldMkLst>
      </pc:sldChg>
      <pc:sldChg chg="addSp delSp modSp add mod modNotesTx">
        <pc:chgData name="Sophie Lounds" userId="c2ea565a-070b-4194-a25c-481a606e16c4" providerId="ADAL" clId="{B71D0619-3EB2-43C6-9F75-CFACA5A74691}" dt="2024-11-25T13:35:12.243" v="2655" actId="20577"/>
        <pc:sldMkLst>
          <pc:docMk/>
          <pc:sldMk cId="3110623848" sldId="271"/>
        </pc:sldMkLst>
      </pc:sldChg>
      <pc:sldChg chg="addSp modSp add mod ord modAnim modNotesTx">
        <pc:chgData name="Sophie Lounds" userId="c2ea565a-070b-4194-a25c-481a606e16c4" providerId="ADAL" clId="{B71D0619-3EB2-43C6-9F75-CFACA5A74691}" dt="2024-11-27T10:33:05.336" v="6075" actId="20577"/>
        <pc:sldMkLst>
          <pc:docMk/>
          <pc:sldMk cId="1981986514" sldId="272"/>
        </pc:sldMkLst>
      </pc:sldChg>
      <pc:sldChg chg="addSp delSp modSp add mod delAnim modAnim">
        <pc:chgData name="Sophie Lounds" userId="c2ea565a-070b-4194-a25c-481a606e16c4" providerId="ADAL" clId="{B71D0619-3EB2-43C6-9F75-CFACA5A74691}" dt="2024-11-25T15:09:36.955" v="4355" actId="404"/>
        <pc:sldMkLst>
          <pc:docMk/>
          <pc:sldMk cId="1773972412" sldId="273"/>
        </pc:sldMkLst>
      </pc:sldChg>
      <pc:sldChg chg="modSp add mod ord modNotesTx">
        <pc:chgData name="Sophie Lounds" userId="c2ea565a-070b-4194-a25c-481a606e16c4" providerId="ADAL" clId="{B71D0619-3EB2-43C6-9F75-CFACA5A74691}" dt="2024-11-27T10:32:18.664" v="5951" actId="20577"/>
        <pc:sldMkLst>
          <pc:docMk/>
          <pc:sldMk cId="1501828130" sldId="274"/>
        </pc:sldMkLst>
      </pc:sldChg>
      <pc:sldChg chg="addSp delSp modSp new mod ord modNotesTx">
        <pc:chgData name="Sophie Lounds" userId="c2ea565a-070b-4194-a25c-481a606e16c4" providerId="ADAL" clId="{B71D0619-3EB2-43C6-9F75-CFACA5A74691}" dt="2024-11-27T10:33:17.570" v="6077"/>
        <pc:sldMkLst>
          <pc:docMk/>
          <pc:sldMk cId="3021750040" sldId="275"/>
        </pc:sldMkLst>
      </pc:sldChg>
      <pc:sldChg chg="addSp delSp modSp add mod ord modAnim modNotesTx">
        <pc:chgData name="Sophie Lounds" userId="c2ea565a-070b-4194-a25c-481a606e16c4" providerId="ADAL" clId="{B71D0619-3EB2-43C6-9F75-CFACA5A74691}" dt="2024-11-25T15:52:56.366" v="5483"/>
        <pc:sldMkLst>
          <pc:docMk/>
          <pc:sldMk cId="2558880987" sldId="276"/>
        </pc:sldMkLst>
      </pc:sldChg>
      <pc:sldChg chg="addSp delSp modSp add mod delAnim modNotesTx">
        <pc:chgData name="Sophie Lounds" userId="c2ea565a-070b-4194-a25c-481a606e16c4" providerId="ADAL" clId="{B71D0619-3EB2-43C6-9F75-CFACA5A74691}" dt="2024-11-27T15:26:44.024" v="9536" actId="20577"/>
        <pc:sldMkLst>
          <pc:docMk/>
          <pc:sldMk cId="533556291" sldId="277"/>
        </pc:sldMkLst>
      </pc:sldChg>
      <pc:sldChg chg="delSp modSp add mod ord delAnim modNotesTx">
        <pc:chgData name="Sophie Lounds" userId="c2ea565a-070b-4194-a25c-481a606e16c4" providerId="ADAL" clId="{B71D0619-3EB2-43C6-9F75-CFACA5A74691}" dt="2024-11-27T15:26:38.049" v="9535" actId="20577"/>
        <pc:sldMkLst>
          <pc:docMk/>
          <pc:sldMk cId="920761033" sldId="278"/>
        </pc:sldMkLst>
      </pc:sldChg>
      <pc:sldChg chg="delSp modSp add mod delAnim modNotesTx">
        <pc:chgData name="Sophie Lounds" userId="c2ea565a-070b-4194-a25c-481a606e16c4" providerId="ADAL" clId="{B71D0619-3EB2-43C6-9F75-CFACA5A74691}" dt="2024-11-27T15:27:05.397" v="9540" actId="478"/>
        <pc:sldMkLst>
          <pc:docMk/>
          <pc:sldMk cId="3235586675" sldId="279"/>
        </pc:sldMkLst>
      </pc:sldChg>
      <pc:sldChg chg="delSp modSp add mod delAnim modNotesTx">
        <pc:chgData name="Sophie Lounds" userId="c2ea565a-070b-4194-a25c-481a606e16c4" providerId="ADAL" clId="{B71D0619-3EB2-43C6-9F75-CFACA5A74691}" dt="2024-11-27T15:52:16.096" v="9737" actId="20577"/>
        <pc:sldMkLst>
          <pc:docMk/>
          <pc:sldMk cId="1249823333" sldId="280"/>
        </pc:sldMkLst>
      </pc:sldChg>
      <pc:sldChg chg="delSp modSp add mod delAnim modNotesTx">
        <pc:chgData name="Sophie Lounds" userId="c2ea565a-070b-4194-a25c-481a606e16c4" providerId="ADAL" clId="{B71D0619-3EB2-43C6-9F75-CFACA5A74691}" dt="2024-11-27T15:52:39.123" v="9741" actId="14100"/>
        <pc:sldMkLst>
          <pc:docMk/>
          <pc:sldMk cId="2073641892" sldId="281"/>
        </pc:sldMkLst>
      </pc:sldChg>
      <pc:sldMasterChg chg="del delSldLayout">
        <pc:chgData name="Sophie Lounds" userId="c2ea565a-070b-4194-a25c-481a606e16c4" providerId="ADAL" clId="{B71D0619-3EB2-43C6-9F75-CFACA5A74691}" dt="2024-11-25T15:58:51.752" v="5864" actId="47"/>
        <pc:sldMasterMkLst>
          <pc:docMk/>
          <pc:sldMasterMk cId="0" sldId="2147483674"/>
        </pc:sldMasterMkLst>
        <pc:sldLayoutChg chg="del">
          <pc:chgData name="Sophie Lounds" userId="c2ea565a-070b-4194-a25c-481a606e16c4" providerId="ADAL" clId="{B71D0619-3EB2-43C6-9F75-CFACA5A74691}" dt="2024-11-25T15:58:51.752" v="5864" actId="47"/>
          <pc:sldLayoutMkLst>
            <pc:docMk/>
            <pc:sldMasterMk cId="0" sldId="2147483674"/>
            <pc:sldLayoutMk cId="0" sldId="2147483655"/>
          </pc:sldLayoutMkLst>
        </pc:sldLayoutChg>
        <pc:sldLayoutChg chg="del">
          <pc:chgData name="Sophie Lounds" userId="c2ea565a-070b-4194-a25c-481a606e16c4" providerId="ADAL" clId="{B71D0619-3EB2-43C6-9F75-CFACA5A74691}" dt="2024-11-25T15:58:51.752" v="5864" actId="47"/>
          <pc:sldLayoutMkLst>
            <pc:docMk/>
            <pc:sldMasterMk cId="0" sldId="2147483674"/>
            <pc:sldLayoutMk cId="0" sldId="2147483656"/>
          </pc:sldLayoutMkLst>
        </pc:sldLayoutChg>
        <pc:sldLayoutChg chg="del">
          <pc:chgData name="Sophie Lounds" userId="c2ea565a-070b-4194-a25c-481a606e16c4" providerId="ADAL" clId="{B71D0619-3EB2-43C6-9F75-CFACA5A74691}" dt="2024-11-25T15:58:51.752" v="5864" actId="47"/>
          <pc:sldLayoutMkLst>
            <pc:docMk/>
            <pc:sldMasterMk cId="0" sldId="2147483674"/>
            <pc:sldLayoutMk cId="0" sldId="2147483657"/>
          </pc:sldLayoutMkLst>
        </pc:sldLayoutChg>
        <pc:sldLayoutChg chg="del">
          <pc:chgData name="Sophie Lounds" userId="c2ea565a-070b-4194-a25c-481a606e16c4" providerId="ADAL" clId="{B71D0619-3EB2-43C6-9F75-CFACA5A74691}" dt="2024-11-25T15:58:51.752" v="5864" actId="47"/>
          <pc:sldLayoutMkLst>
            <pc:docMk/>
            <pc:sldMasterMk cId="0" sldId="2147483674"/>
            <pc:sldLayoutMk cId="0" sldId="2147483658"/>
          </pc:sldLayoutMkLst>
        </pc:sldLayoutChg>
        <pc:sldLayoutChg chg="del">
          <pc:chgData name="Sophie Lounds" userId="c2ea565a-070b-4194-a25c-481a606e16c4" providerId="ADAL" clId="{B71D0619-3EB2-43C6-9F75-CFACA5A74691}" dt="2024-11-25T15:58:51.752" v="5864" actId="47"/>
          <pc:sldLayoutMkLst>
            <pc:docMk/>
            <pc:sldMasterMk cId="0" sldId="2147483674"/>
            <pc:sldLayoutMk cId="0" sldId="2147483659"/>
          </pc:sldLayoutMkLst>
        </pc:sldLayoutChg>
        <pc:sldLayoutChg chg="del">
          <pc:chgData name="Sophie Lounds" userId="c2ea565a-070b-4194-a25c-481a606e16c4" providerId="ADAL" clId="{B71D0619-3EB2-43C6-9F75-CFACA5A74691}" dt="2024-11-25T15:58:51.752" v="5864" actId="47"/>
          <pc:sldLayoutMkLst>
            <pc:docMk/>
            <pc:sldMasterMk cId="0" sldId="2147483674"/>
            <pc:sldLayoutMk cId="0" sldId="2147483660"/>
          </pc:sldLayoutMkLst>
        </pc:sldLayoutChg>
        <pc:sldLayoutChg chg="del">
          <pc:chgData name="Sophie Lounds" userId="c2ea565a-070b-4194-a25c-481a606e16c4" providerId="ADAL" clId="{B71D0619-3EB2-43C6-9F75-CFACA5A74691}" dt="2024-11-25T15:58:51.752" v="5864" actId="47"/>
          <pc:sldLayoutMkLst>
            <pc:docMk/>
            <pc:sldMasterMk cId="0" sldId="2147483674"/>
            <pc:sldLayoutMk cId="0" sldId="2147483661"/>
          </pc:sldLayoutMkLst>
        </pc:sldLayoutChg>
        <pc:sldLayoutChg chg="del">
          <pc:chgData name="Sophie Lounds" userId="c2ea565a-070b-4194-a25c-481a606e16c4" providerId="ADAL" clId="{B71D0619-3EB2-43C6-9F75-CFACA5A74691}" dt="2024-11-25T15:58:51.752" v="5864" actId="47"/>
          <pc:sldLayoutMkLst>
            <pc:docMk/>
            <pc:sldMasterMk cId="0" sldId="2147483674"/>
            <pc:sldLayoutMk cId="0" sldId="2147483662"/>
          </pc:sldLayoutMkLst>
        </pc:sldLayoutChg>
        <pc:sldLayoutChg chg="del">
          <pc:chgData name="Sophie Lounds" userId="c2ea565a-070b-4194-a25c-481a606e16c4" providerId="ADAL" clId="{B71D0619-3EB2-43C6-9F75-CFACA5A74691}" dt="2024-11-25T15:58:51.752" v="5864" actId="47"/>
          <pc:sldLayoutMkLst>
            <pc:docMk/>
            <pc:sldMasterMk cId="0" sldId="2147483674"/>
            <pc:sldLayoutMk cId="0" sldId="2147483663"/>
          </pc:sldLayoutMkLst>
        </pc:sldLayoutChg>
      </pc:sldMasterChg>
      <pc:sldMasterChg chg="del delSldLayout">
        <pc:chgData name="Sophie Lounds" userId="c2ea565a-070b-4194-a25c-481a606e16c4" providerId="ADAL" clId="{B71D0619-3EB2-43C6-9F75-CFACA5A74691}" dt="2024-11-25T15:58:51.752" v="5864" actId="47"/>
        <pc:sldMasterMkLst>
          <pc:docMk/>
          <pc:sldMasterMk cId="0" sldId="2147483675"/>
        </pc:sldMasterMkLst>
        <pc:sldLayoutChg chg="del">
          <pc:chgData name="Sophie Lounds" userId="c2ea565a-070b-4194-a25c-481a606e16c4" providerId="ADAL" clId="{B71D0619-3EB2-43C6-9F75-CFACA5A74691}" dt="2024-11-25T15:58:51.752" v="5864" actId="47"/>
          <pc:sldLayoutMkLst>
            <pc:docMk/>
            <pc:sldMasterMk cId="0" sldId="2147483675"/>
            <pc:sldLayoutMk cId="0" sldId="2147483664"/>
          </pc:sldLayoutMkLst>
        </pc:sldLayoutChg>
        <pc:sldLayoutChg chg="del">
          <pc:chgData name="Sophie Lounds" userId="c2ea565a-070b-4194-a25c-481a606e16c4" providerId="ADAL" clId="{B71D0619-3EB2-43C6-9F75-CFACA5A74691}" dt="2024-11-25T15:58:51.752" v="5864" actId="47"/>
          <pc:sldLayoutMkLst>
            <pc:docMk/>
            <pc:sldMasterMk cId="0" sldId="2147483675"/>
            <pc:sldLayoutMk cId="0" sldId="2147483665"/>
          </pc:sldLayoutMkLst>
        </pc:sldLayoutChg>
        <pc:sldLayoutChg chg="del">
          <pc:chgData name="Sophie Lounds" userId="c2ea565a-070b-4194-a25c-481a606e16c4" providerId="ADAL" clId="{B71D0619-3EB2-43C6-9F75-CFACA5A74691}" dt="2024-11-25T15:58:51.752" v="5864" actId="47"/>
          <pc:sldLayoutMkLst>
            <pc:docMk/>
            <pc:sldMasterMk cId="0" sldId="2147483675"/>
            <pc:sldLayoutMk cId="0" sldId="2147483666"/>
          </pc:sldLayoutMkLst>
        </pc:sldLayoutChg>
        <pc:sldLayoutChg chg="del">
          <pc:chgData name="Sophie Lounds" userId="c2ea565a-070b-4194-a25c-481a606e16c4" providerId="ADAL" clId="{B71D0619-3EB2-43C6-9F75-CFACA5A74691}" dt="2024-11-25T15:58:51.752" v="5864" actId="47"/>
          <pc:sldLayoutMkLst>
            <pc:docMk/>
            <pc:sldMasterMk cId="0" sldId="2147483675"/>
            <pc:sldLayoutMk cId="0" sldId="2147483667"/>
          </pc:sldLayoutMkLst>
        </pc:sldLayoutChg>
        <pc:sldLayoutChg chg="del">
          <pc:chgData name="Sophie Lounds" userId="c2ea565a-070b-4194-a25c-481a606e16c4" providerId="ADAL" clId="{B71D0619-3EB2-43C6-9F75-CFACA5A74691}" dt="2024-11-25T15:58:51.752" v="5864" actId="47"/>
          <pc:sldLayoutMkLst>
            <pc:docMk/>
            <pc:sldMasterMk cId="0" sldId="2147483675"/>
            <pc:sldLayoutMk cId="0" sldId="2147483668"/>
          </pc:sldLayoutMkLst>
        </pc:sldLayoutChg>
        <pc:sldLayoutChg chg="del">
          <pc:chgData name="Sophie Lounds" userId="c2ea565a-070b-4194-a25c-481a606e16c4" providerId="ADAL" clId="{B71D0619-3EB2-43C6-9F75-CFACA5A74691}" dt="2024-11-25T15:58:51.752" v="5864" actId="47"/>
          <pc:sldLayoutMkLst>
            <pc:docMk/>
            <pc:sldMasterMk cId="0" sldId="2147483675"/>
            <pc:sldLayoutMk cId="0" sldId="2147483669"/>
          </pc:sldLayoutMkLst>
        </pc:sldLayoutChg>
        <pc:sldLayoutChg chg="del">
          <pc:chgData name="Sophie Lounds" userId="c2ea565a-070b-4194-a25c-481a606e16c4" providerId="ADAL" clId="{B71D0619-3EB2-43C6-9F75-CFACA5A74691}" dt="2024-11-25T15:58:51.752" v="5864" actId="47"/>
          <pc:sldLayoutMkLst>
            <pc:docMk/>
            <pc:sldMasterMk cId="0" sldId="2147483675"/>
            <pc:sldLayoutMk cId="0" sldId="2147483670"/>
          </pc:sldLayoutMkLst>
        </pc:sldLayoutChg>
        <pc:sldLayoutChg chg="del">
          <pc:chgData name="Sophie Lounds" userId="c2ea565a-070b-4194-a25c-481a606e16c4" providerId="ADAL" clId="{B71D0619-3EB2-43C6-9F75-CFACA5A74691}" dt="2024-11-25T15:58:51.752" v="5864" actId="47"/>
          <pc:sldLayoutMkLst>
            <pc:docMk/>
            <pc:sldMasterMk cId="0" sldId="2147483675"/>
            <pc:sldLayoutMk cId="0" sldId="2147483671"/>
          </pc:sldLayoutMkLst>
        </pc:sldLayoutChg>
        <pc:sldLayoutChg chg="del">
          <pc:chgData name="Sophie Lounds" userId="c2ea565a-070b-4194-a25c-481a606e16c4" providerId="ADAL" clId="{B71D0619-3EB2-43C6-9F75-CFACA5A74691}" dt="2024-11-25T15:58:51.752" v="5864" actId="47"/>
          <pc:sldLayoutMkLst>
            <pc:docMk/>
            <pc:sldMasterMk cId="0" sldId="2147483675"/>
            <pc:sldLayoutMk cId="0" sldId="2147483672"/>
          </pc:sldLayoutMkLst>
        </pc:sldLayoutChg>
      </pc:sldMasterChg>
    </pc:docChg>
  </pc:docChgLst>
  <pc:docChgLst>
    <pc:chgData name="Imogen Sackett" userId="983d8044-f657-429e-ae38-3185fb507e2d" providerId="ADAL" clId="{B0B46C40-0880-4044-A4E5-944D648256DC}"/>
    <pc:docChg chg="undo custSel addSld delSld modSld sldOrd">
      <pc:chgData name="Imogen Sackett" userId="983d8044-f657-429e-ae38-3185fb507e2d" providerId="ADAL" clId="{B0B46C40-0880-4044-A4E5-944D648256DC}" dt="2025-03-31T21:10:05.208" v="816" actId="6549"/>
      <pc:docMkLst>
        <pc:docMk/>
      </pc:docMkLst>
      <pc:sldChg chg="modSp del mod">
        <pc:chgData name="Imogen Sackett" userId="983d8044-f657-429e-ae38-3185fb507e2d" providerId="ADAL" clId="{B0B46C40-0880-4044-A4E5-944D648256DC}" dt="2025-03-31T09:26:20.536" v="70" actId="47"/>
        <pc:sldMkLst>
          <pc:docMk/>
          <pc:sldMk cId="0" sldId="256"/>
        </pc:sldMkLst>
        <pc:spChg chg="mod">
          <ac:chgData name="Imogen Sackett" userId="983d8044-f657-429e-ae38-3185fb507e2d" providerId="ADAL" clId="{B0B46C40-0880-4044-A4E5-944D648256DC}" dt="2025-03-31T08:24:51.939" v="27" actId="14100"/>
          <ac:spMkLst>
            <pc:docMk/>
            <pc:sldMk cId="0" sldId="256"/>
            <ac:spMk id="122" creationId="{00000000-0000-0000-0000-000000000000}"/>
          </ac:spMkLst>
        </pc:spChg>
      </pc:sldChg>
      <pc:sldChg chg="del">
        <pc:chgData name="Imogen Sackett" userId="983d8044-f657-429e-ae38-3185fb507e2d" providerId="ADAL" clId="{B0B46C40-0880-4044-A4E5-944D648256DC}" dt="2025-03-31T10:22:09.144" v="171" actId="47"/>
        <pc:sldMkLst>
          <pc:docMk/>
          <pc:sldMk cId="0" sldId="257"/>
        </pc:sldMkLst>
      </pc:sldChg>
      <pc:sldChg chg="del">
        <pc:chgData name="Imogen Sackett" userId="983d8044-f657-429e-ae38-3185fb507e2d" providerId="ADAL" clId="{B0B46C40-0880-4044-A4E5-944D648256DC}" dt="2025-03-31T10:43:36.738" v="234" actId="47"/>
        <pc:sldMkLst>
          <pc:docMk/>
          <pc:sldMk cId="965820591" sldId="270"/>
        </pc:sldMkLst>
      </pc:sldChg>
      <pc:sldChg chg="del ord">
        <pc:chgData name="Imogen Sackett" userId="983d8044-f657-429e-ae38-3185fb507e2d" providerId="ADAL" clId="{B0B46C40-0880-4044-A4E5-944D648256DC}" dt="2025-03-31T11:45:53.911" v="309" actId="47"/>
        <pc:sldMkLst>
          <pc:docMk/>
          <pc:sldMk cId="3110623848" sldId="271"/>
        </pc:sldMkLst>
      </pc:sldChg>
      <pc:sldChg chg="del ord">
        <pc:chgData name="Imogen Sackett" userId="983d8044-f657-429e-ae38-3185fb507e2d" providerId="ADAL" clId="{B0B46C40-0880-4044-A4E5-944D648256DC}" dt="2025-03-31T12:20:19.635" v="391" actId="47"/>
        <pc:sldMkLst>
          <pc:docMk/>
          <pc:sldMk cId="1981986514" sldId="272"/>
        </pc:sldMkLst>
      </pc:sldChg>
      <pc:sldChg chg="del">
        <pc:chgData name="Imogen Sackett" userId="983d8044-f657-429e-ae38-3185fb507e2d" providerId="ADAL" clId="{B0B46C40-0880-4044-A4E5-944D648256DC}" dt="2025-03-31T12:50:24.208" v="426" actId="47"/>
        <pc:sldMkLst>
          <pc:docMk/>
          <pc:sldMk cId="1773972412" sldId="273"/>
        </pc:sldMkLst>
      </pc:sldChg>
      <pc:sldChg chg="del">
        <pc:chgData name="Imogen Sackett" userId="983d8044-f657-429e-ae38-3185fb507e2d" providerId="ADAL" clId="{B0B46C40-0880-4044-A4E5-944D648256DC}" dt="2025-03-31T12:21:54.208" v="397" actId="47"/>
        <pc:sldMkLst>
          <pc:docMk/>
          <pc:sldMk cId="1501828130" sldId="274"/>
        </pc:sldMkLst>
      </pc:sldChg>
      <pc:sldChg chg="addSp delSp modSp mod setBg">
        <pc:chgData name="Imogen Sackett" userId="983d8044-f657-429e-ae38-3185fb507e2d" providerId="ADAL" clId="{B0B46C40-0880-4044-A4E5-944D648256DC}" dt="2025-03-31T17:22:34.822" v="720" actId="1076"/>
        <pc:sldMkLst>
          <pc:docMk/>
          <pc:sldMk cId="3021750040" sldId="275"/>
        </pc:sldMkLst>
        <pc:spChg chg="mod">
          <ac:chgData name="Imogen Sackett" userId="983d8044-f657-429e-ae38-3185fb507e2d" providerId="ADAL" clId="{B0B46C40-0880-4044-A4E5-944D648256DC}" dt="2025-03-31T13:49:15.389" v="584" actId="1076"/>
          <ac:spMkLst>
            <pc:docMk/>
            <pc:sldMk cId="3021750040" sldId="275"/>
            <ac:spMk id="2" creationId="{2ACC1D65-B82E-4FFC-B9AD-F8BB207DA4F7}"/>
          </ac:spMkLst>
        </pc:spChg>
        <pc:spChg chg="mod">
          <ac:chgData name="Imogen Sackett" userId="983d8044-f657-429e-ae38-3185fb507e2d" providerId="ADAL" clId="{B0B46C40-0880-4044-A4E5-944D648256DC}" dt="2025-03-31T16:54:20.893" v="686" actId="20577"/>
          <ac:spMkLst>
            <pc:docMk/>
            <pc:sldMk cId="3021750040" sldId="275"/>
            <ac:spMk id="3" creationId="{9F1B99FD-0E27-CA3C-7F87-CBE9CB26C7BF}"/>
          </ac:spMkLst>
        </pc:spChg>
        <pc:spChg chg="mod">
          <ac:chgData name="Imogen Sackett" userId="983d8044-f657-429e-ae38-3185fb507e2d" providerId="ADAL" clId="{B0B46C40-0880-4044-A4E5-944D648256DC}" dt="2025-03-31T13:52:06.461" v="645" actId="14100"/>
          <ac:spMkLst>
            <pc:docMk/>
            <pc:sldMk cId="3021750040" sldId="275"/>
            <ac:spMk id="6" creationId="{FAD29524-DD23-24B5-D01A-B1752AF37CE7}"/>
          </ac:spMkLst>
        </pc:spChg>
        <pc:graphicFrameChg chg="mod modGraphic">
          <ac:chgData name="Imogen Sackett" userId="983d8044-f657-429e-ae38-3185fb507e2d" providerId="ADAL" clId="{B0B46C40-0880-4044-A4E5-944D648256DC}" dt="2025-03-31T16:54:02.152" v="678" actId="20577"/>
          <ac:graphicFrameMkLst>
            <pc:docMk/>
            <pc:sldMk cId="3021750040" sldId="275"/>
            <ac:graphicFrameMk id="5" creationId="{A02913B0-2F15-0A52-B978-993C09B86341}"/>
          </ac:graphicFrameMkLst>
        </pc:graphicFrameChg>
        <pc:picChg chg="add mod">
          <ac:chgData name="Imogen Sackett" userId="983d8044-f657-429e-ae38-3185fb507e2d" providerId="ADAL" clId="{B0B46C40-0880-4044-A4E5-944D648256DC}" dt="2025-03-31T13:53:04.629" v="660" actId="1076"/>
          <ac:picMkLst>
            <pc:docMk/>
            <pc:sldMk cId="3021750040" sldId="275"/>
            <ac:picMk id="4" creationId="{2C2C6E8D-27F8-D5A9-0939-F112089CF1AA}"/>
          </ac:picMkLst>
        </pc:picChg>
        <pc:picChg chg="add mod">
          <ac:chgData name="Imogen Sackett" userId="983d8044-f657-429e-ae38-3185fb507e2d" providerId="ADAL" clId="{B0B46C40-0880-4044-A4E5-944D648256DC}" dt="2025-03-31T13:53:06.933" v="661" actId="1076"/>
          <ac:picMkLst>
            <pc:docMk/>
            <pc:sldMk cId="3021750040" sldId="275"/>
            <ac:picMk id="7" creationId="{FF29738E-82C6-C566-EBF5-0FB53C4E101A}"/>
          </ac:picMkLst>
        </pc:picChg>
        <pc:picChg chg="add del mod">
          <ac:chgData name="Imogen Sackett" userId="983d8044-f657-429e-ae38-3185fb507e2d" providerId="ADAL" clId="{B0B46C40-0880-4044-A4E5-944D648256DC}" dt="2025-03-31T17:19:09.008" v="697" actId="21"/>
          <ac:picMkLst>
            <pc:docMk/>
            <pc:sldMk cId="3021750040" sldId="275"/>
            <ac:picMk id="9" creationId="{0CC39BAF-D0A6-8B6E-0B4C-4F3D1CF54480}"/>
          </ac:picMkLst>
        </pc:picChg>
        <pc:picChg chg="add mod">
          <ac:chgData name="Imogen Sackett" userId="983d8044-f657-429e-ae38-3185fb507e2d" providerId="ADAL" clId="{B0B46C40-0880-4044-A4E5-944D648256DC}" dt="2025-03-31T17:19:26.895" v="701" actId="1076"/>
          <ac:picMkLst>
            <pc:docMk/>
            <pc:sldMk cId="3021750040" sldId="275"/>
            <ac:picMk id="11" creationId="{D63DF9B6-A938-4148-801E-26AD81E54215}"/>
          </ac:picMkLst>
        </pc:picChg>
        <pc:picChg chg="add del mod">
          <ac:chgData name="Imogen Sackett" userId="983d8044-f657-429e-ae38-3185fb507e2d" providerId="ADAL" clId="{B0B46C40-0880-4044-A4E5-944D648256DC}" dt="2025-03-31T17:21:24.888" v="705" actId="478"/>
          <ac:picMkLst>
            <pc:docMk/>
            <pc:sldMk cId="3021750040" sldId="275"/>
            <ac:picMk id="13" creationId="{C6216ED8-1CDE-E662-1115-D7A32FA610C6}"/>
          </ac:picMkLst>
        </pc:picChg>
        <pc:picChg chg="add del mod">
          <ac:chgData name="Imogen Sackett" userId="983d8044-f657-429e-ae38-3185fb507e2d" providerId="ADAL" clId="{B0B46C40-0880-4044-A4E5-944D648256DC}" dt="2025-03-31T17:22:05.165" v="711" actId="478"/>
          <ac:picMkLst>
            <pc:docMk/>
            <pc:sldMk cId="3021750040" sldId="275"/>
            <ac:picMk id="15" creationId="{970C70CA-40DF-32AC-1F4A-AAD602448FC9}"/>
          </ac:picMkLst>
        </pc:picChg>
        <pc:picChg chg="add del mod">
          <ac:chgData name="Imogen Sackett" userId="983d8044-f657-429e-ae38-3185fb507e2d" providerId="ADAL" clId="{B0B46C40-0880-4044-A4E5-944D648256DC}" dt="2025-03-31T17:22:24.947" v="715" actId="478"/>
          <ac:picMkLst>
            <pc:docMk/>
            <pc:sldMk cId="3021750040" sldId="275"/>
            <ac:picMk id="16" creationId="{341B2296-D563-AFB6-C401-D787EEA77A12}"/>
          </ac:picMkLst>
        </pc:picChg>
        <pc:picChg chg="add mod">
          <ac:chgData name="Imogen Sackett" userId="983d8044-f657-429e-ae38-3185fb507e2d" providerId="ADAL" clId="{B0B46C40-0880-4044-A4E5-944D648256DC}" dt="2025-03-31T17:22:34.822" v="720" actId="1076"/>
          <ac:picMkLst>
            <pc:docMk/>
            <pc:sldMk cId="3021750040" sldId="275"/>
            <ac:picMk id="18" creationId="{E7CCADF9-3E7F-6337-3109-8145B0842B62}"/>
          </ac:picMkLst>
        </pc:picChg>
      </pc:sldChg>
      <pc:sldChg chg="del">
        <pc:chgData name="Imogen Sackett" userId="983d8044-f657-429e-ae38-3185fb507e2d" providerId="ADAL" clId="{B0B46C40-0880-4044-A4E5-944D648256DC}" dt="2025-03-31T20:15:45.210" v="755" actId="47"/>
        <pc:sldMkLst>
          <pc:docMk/>
          <pc:sldMk cId="2558880987" sldId="276"/>
        </pc:sldMkLst>
      </pc:sldChg>
      <pc:sldChg chg="del ord">
        <pc:chgData name="Imogen Sackett" userId="983d8044-f657-429e-ae38-3185fb507e2d" providerId="ADAL" clId="{B0B46C40-0880-4044-A4E5-944D648256DC}" dt="2025-03-31T20:19:20.448" v="794" actId="47"/>
        <pc:sldMkLst>
          <pc:docMk/>
          <pc:sldMk cId="533556291" sldId="277"/>
        </pc:sldMkLst>
      </pc:sldChg>
      <pc:sldChg chg="del">
        <pc:chgData name="Imogen Sackett" userId="983d8044-f657-429e-ae38-3185fb507e2d" providerId="ADAL" clId="{B0B46C40-0880-4044-A4E5-944D648256DC}" dt="2025-03-31T20:21:18.632" v="811" actId="47"/>
        <pc:sldMkLst>
          <pc:docMk/>
          <pc:sldMk cId="920761033" sldId="278"/>
        </pc:sldMkLst>
      </pc:sldChg>
      <pc:sldChg chg="del">
        <pc:chgData name="Imogen Sackett" userId="983d8044-f657-429e-ae38-3185fb507e2d" providerId="ADAL" clId="{B0B46C40-0880-4044-A4E5-944D648256DC}" dt="2025-03-31T20:15:48.831" v="756" actId="47"/>
        <pc:sldMkLst>
          <pc:docMk/>
          <pc:sldMk cId="3235586675" sldId="279"/>
        </pc:sldMkLst>
      </pc:sldChg>
      <pc:sldChg chg="del">
        <pc:chgData name="Imogen Sackett" userId="983d8044-f657-429e-ae38-3185fb507e2d" providerId="ADAL" clId="{B0B46C40-0880-4044-A4E5-944D648256DC}" dt="2025-03-31T20:15:51.283" v="757" actId="47"/>
        <pc:sldMkLst>
          <pc:docMk/>
          <pc:sldMk cId="1249823333" sldId="280"/>
        </pc:sldMkLst>
      </pc:sldChg>
      <pc:sldChg chg="del">
        <pc:chgData name="Imogen Sackett" userId="983d8044-f657-429e-ae38-3185fb507e2d" providerId="ADAL" clId="{B0B46C40-0880-4044-A4E5-944D648256DC}" dt="2025-03-31T20:15:53.609" v="758" actId="47"/>
        <pc:sldMkLst>
          <pc:docMk/>
          <pc:sldMk cId="2073641892" sldId="281"/>
        </pc:sldMkLst>
      </pc:sldChg>
      <pc:sldChg chg="del">
        <pc:chgData name="Imogen Sackett" userId="983d8044-f657-429e-ae38-3185fb507e2d" providerId="ADAL" clId="{B0B46C40-0880-4044-A4E5-944D648256DC}" dt="2025-03-31T09:34:20.080" v="96" actId="47"/>
        <pc:sldMkLst>
          <pc:docMk/>
          <pc:sldMk cId="0" sldId="282"/>
        </pc:sldMkLst>
      </pc:sldChg>
      <pc:sldChg chg="addSp delSp modSp mod modAnim modNotesTx">
        <pc:chgData name="Imogen Sackett" userId="983d8044-f657-429e-ae38-3185fb507e2d" providerId="ADAL" clId="{B0B46C40-0880-4044-A4E5-944D648256DC}" dt="2025-03-31T10:44:39.258" v="237" actId="478"/>
        <pc:sldMkLst>
          <pc:docMk/>
          <pc:sldMk cId="1264057009" sldId="282"/>
        </pc:sldMkLst>
        <pc:spChg chg="mod">
          <ac:chgData name="Imogen Sackett" userId="983d8044-f657-429e-ae38-3185fb507e2d" providerId="ADAL" clId="{B0B46C40-0880-4044-A4E5-944D648256DC}" dt="2025-03-31T10:20:58.021" v="162" actId="20577"/>
          <ac:spMkLst>
            <pc:docMk/>
            <pc:sldMk cId="1264057009" sldId="282"/>
            <ac:spMk id="3" creationId="{A84D76A6-659C-5DE5-E4AE-64736687150F}"/>
          </ac:spMkLst>
        </pc:spChg>
        <pc:spChg chg="mod">
          <ac:chgData name="Imogen Sackett" userId="983d8044-f657-429e-ae38-3185fb507e2d" providerId="ADAL" clId="{B0B46C40-0880-4044-A4E5-944D648256DC}" dt="2025-03-31T10:19:36.222" v="149"/>
          <ac:spMkLst>
            <pc:docMk/>
            <pc:sldMk cId="1264057009" sldId="282"/>
            <ac:spMk id="132" creationId="{1B0D8E1E-A004-244D-093C-219B6C088048}"/>
          </ac:spMkLst>
        </pc:spChg>
        <pc:spChg chg="mod">
          <ac:chgData name="Imogen Sackett" userId="983d8044-f657-429e-ae38-3185fb507e2d" providerId="ADAL" clId="{B0B46C40-0880-4044-A4E5-944D648256DC}" dt="2025-03-31T10:20:14.695" v="154" actId="14100"/>
          <ac:spMkLst>
            <pc:docMk/>
            <pc:sldMk cId="1264057009" sldId="282"/>
            <ac:spMk id="134" creationId="{D4EFAF05-9CAF-05D0-7098-2C02A63DF58B}"/>
          </ac:spMkLst>
        </pc:spChg>
        <pc:spChg chg="mod">
          <ac:chgData name="Imogen Sackett" userId="983d8044-f657-429e-ae38-3185fb507e2d" providerId="ADAL" clId="{B0B46C40-0880-4044-A4E5-944D648256DC}" dt="2025-03-31T10:19:55.445" v="151"/>
          <ac:spMkLst>
            <pc:docMk/>
            <pc:sldMk cId="1264057009" sldId="282"/>
            <ac:spMk id="135" creationId="{E33C9108-2351-6E0E-188F-F776D0E0492D}"/>
          </ac:spMkLst>
        </pc:spChg>
        <pc:spChg chg="mod">
          <ac:chgData name="Imogen Sackett" userId="983d8044-f657-429e-ae38-3185fb507e2d" providerId="ADAL" clId="{B0B46C40-0880-4044-A4E5-944D648256DC}" dt="2025-03-31T10:21:34.354" v="170"/>
          <ac:spMkLst>
            <pc:docMk/>
            <pc:sldMk cId="1264057009" sldId="282"/>
            <ac:spMk id="136" creationId="{0BCB4661-8D08-DDD9-43D6-FEFA4128E73A}"/>
          </ac:spMkLst>
        </pc:spChg>
        <pc:picChg chg="add mod">
          <ac:chgData name="Imogen Sackett" userId="983d8044-f657-429e-ae38-3185fb507e2d" providerId="ADAL" clId="{B0B46C40-0880-4044-A4E5-944D648256DC}" dt="2025-03-31T10:20:40.967" v="161" actId="1076"/>
          <ac:picMkLst>
            <pc:docMk/>
            <pc:sldMk cId="1264057009" sldId="282"/>
            <ac:picMk id="4" creationId="{10EA2C94-E1FF-77CC-932C-A0DDE8D2DC68}"/>
          </ac:picMkLst>
        </pc:picChg>
        <pc:picChg chg="del">
          <ac:chgData name="Imogen Sackett" userId="983d8044-f657-429e-ae38-3185fb507e2d" providerId="ADAL" clId="{B0B46C40-0880-4044-A4E5-944D648256DC}" dt="2025-03-31T10:44:39.258" v="237" actId="478"/>
          <ac:picMkLst>
            <pc:docMk/>
            <pc:sldMk cId="1264057009" sldId="282"/>
            <ac:picMk id="5" creationId="{9994E049-C119-D9F9-B77E-F2C4AE2B75FB}"/>
          </ac:picMkLst>
        </pc:picChg>
        <pc:picChg chg="del">
          <ac:chgData name="Imogen Sackett" userId="983d8044-f657-429e-ae38-3185fb507e2d" providerId="ADAL" clId="{B0B46C40-0880-4044-A4E5-944D648256DC}" dt="2025-03-31T10:44:39.258" v="237" actId="478"/>
          <ac:picMkLst>
            <pc:docMk/>
            <pc:sldMk cId="1264057009" sldId="282"/>
            <ac:picMk id="16" creationId="{9EDB638F-2ABF-172B-D2F3-A9A0F7776706}"/>
          </ac:picMkLst>
        </pc:picChg>
      </pc:sldChg>
      <pc:sldChg chg="del">
        <pc:chgData name="Imogen Sackett" userId="983d8044-f657-429e-ae38-3185fb507e2d" providerId="ADAL" clId="{B0B46C40-0880-4044-A4E5-944D648256DC}" dt="2025-03-31T09:54:20.404" v="136" actId="47"/>
        <pc:sldMkLst>
          <pc:docMk/>
          <pc:sldMk cId="2593533681" sldId="283"/>
        </pc:sldMkLst>
      </pc:sldChg>
      <pc:sldChg chg="del ord">
        <pc:chgData name="Imogen Sackett" userId="983d8044-f657-429e-ae38-3185fb507e2d" providerId="ADAL" clId="{B0B46C40-0880-4044-A4E5-944D648256DC}" dt="2025-03-31T11:41:34.930" v="249" actId="47"/>
        <pc:sldMkLst>
          <pc:docMk/>
          <pc:sldMk cId="256213849" sldId="284"/>
        </pc:sldMkLst>
      </pc:sldChg>
      <pc:sldChg chg="del ord">
        <pc:chgData name="Imogen Sackett" userId="983d8044-f657-429e-ae38-3185fb507e2d" providerId="ADAL" clId="{B0B46C40-0880-4044-A4E5-944D648256DC}" dt="2025-03-31T11:43:04.661" v="270" actId="47"/>
        <pc:sldMkLst>
          <pc:docMk/>
          <pc:sldMk cId="1385252428" sldId="285"/>
        </pc:sldMkLst>
      </pc:sldChg>
      <pc:sldChg chg="del ord">
        <pc:chgData name="Imogen Sackett" userId="983d8044-f657-429e-ae38-3185fb507e2d" providerId="ADAL" clId="{B0B46C40-0880-4044-A4E5-944D648256DC}" dt="2025-03-31T11:43:59.013" v="292" actId="47"/>
        <pc:sldMkLst>
          <pc:docMk/>
          <pc:sldMk cId="477683471" sldId="286"/>
        </pc:sldMkLst>
      </pc:sldChg>
      <pc:sldChg chg="del">
        <pc:chgData name="Imogen Sackett" userId="983d8044-f657-429e-ae38-3185fb507e2d" providerId="ADAL" clId="{B0B46C40-0880-4044-A4E5-944D648256DC}" dt="2025-03-31T11:47:22.985" v="322" actId="47"/>
        <pc:sldMkLst>
          <pc:docMk/>
          <pc:sldMk cId="3522029822" sldId="287"/>
        </pc:sldMkLst>
      </pc:sldChg>
      <pc:sldChg chg="del">
        <pc:chgData name="Imogen Sackett" userId="983d8044-f657-429e-ae38-3185fb507e2d" providerId="ADAL" clId="{B0B46C40-0880-4044-A4E5-944D648256DC}" dt="2025-03-31T13:33:50.106" v="507" actId="47"/>
        <pc:sldMkLst>
          <pc:docMk/>
          <pc:sldMk cId="3215837340" sldId="288"/>
        </pc:sldMkLst>
      </pc:sldChg>
      <pc:sldChg chg="del">
        <pc:chgData name="Imogen Sackett" userId="983d8044-f657-429e-ae38-3185fb507e2d" providerId="ADAL" clId="{B0B46C40-0880-4044-A4E5-944D648256DC}" dt="2025-03-31T13:36:49.469" v="536" actId="47"/>
        <pc:sldMkLst>
          <pc:docMk/>
          <pc:sldMk cId="2062942316" sldId="289"/>
        </pc:sldMkLst>
      </pc:sldChg>
      <pc:sldChg chg="addSp delSp modSp add mod">
        <pc:chgData name="Imogen Sackett" userId="983d8044-f657-429e-ae38-3185fb507e2d" providerId="ADAL" clId="{B0B46C40-0880-4044-A4E5-944D648256DC}" dt="2025-03-31T20:20:51.467" v="810" actId="20577"/>
        <pc:sldMkLst>
          <pc:docMk/>
          <pc:sldMk cId="3107709076" sldId="290"/>
        </pc:sldMkLst>
        <pc:spChg chg="mod">
          <ac:chgData name="Imogen Sackett" userId="983d8044-f657-429e-ae38-3185fb507e2d" providerId="ADAL" clId="{B0B46C40-0880-4044-A4E5-944D648256DC}" dt="2025-03-31T20:20:51.467" v="810" actId="20577"/>
          <ac:spMkLst>
            <pc:docMk/>
            <pc:sldMk cId="3107709076" sldId="290"/>
            <ac:spMk id="135" creationId="{956E4608-A5B8-A6C9-7D44-C2BDE64B3CDC}"/>
          </ac:spMkLst>
        </pc:spChg>
        <pc:picChg chg="del">
          <ac:chgData name="Imogen Sackett" userId="983d8044-f657-429e-ae38-3185fb507e2d" providerId="ADAL" clId="{B0B46C40-0880-4044-A4E5-944D648256DC}" dt="2025-03-31T20:15:18.982" v="738" actId="478"/>
          <ac:picMkLst>
            <pc:docMk/>
            <pc:sldMk cId="3107709076" sldId="290"/>
            <ac:picMk id="2" creationId="{BB279D6E-13A5-ECAD-9E66-8E85F8945A2E}"/>
          </ac:picMkLst>
        </pc:picChg>
        <pc:picChg chg="add mod">
          <ac:chgData name="Imogen Sackett" userId="983d8044-f657-429e-ae38-3185fb507e2d" providerId="ADAL" clId="{B0B46C40-0880-4044-A4E5-944D648256DC}" dt="2025-03-31T20:15:22.721" v="745" actId="1036"/>
          <ac:picMkLst>
            <pc:docMk/>
            <pc:sldMk cId="3107709076" sldId="290"/>
            <ac:picMk id="4" creationId="{C2CFBD7C-1F04-B5C9-4582-DAC9FC180013}"/>
          </ac:picMkLst>
        </pc:picChg>
      </pc:sldChg>
      <pc:sldChg chg="del">
        <pc:chgData name="Imogen Sackett" userId="983d8044-f657-429e-ae38-3185fb507e2d" providerId="ADAL" clId="{B0B46C40-0880-4044-A4E5-944D648256DC}" dt="2025-03-31T20:15:40.913" v="754" actId="47"/>
        <pc:sldMkLst>
          <pc:docMk/>
          <pc:sldMk cId="2348760829" sldId="291"/>
        </pc:sldMkLst>
      </pc:sldChg>
      <pc:sldChg chg="del">
        <pc:chgData name="Imogen Sackett" userId="983d8044-f657-429e-ae38-3185fb507e2d" providerId="ADAL" clId="{B0B46C40-0880-4044-A4E5-944D648256DC}" dt="2025-03-31T11:58:57.452" v="372" actId="47"/>
        <pc:sldMkLst>
          <pc:docMk/>
          <pc:sldMk cId="2957146199" sldId="292"/>
        </pc:sldMkLst>
      </pc:sldChg>
      <pc:sldChg chg="modSp add mod">
        <pc:chgData name="Imogen Sackett" userId="983d8044-f657-429e-ae38-3185fb507e2d" providerId="ADAL" clId="{B0B46C40-0880-4044-A4E5-944D648256DC}" dt="2025-03-31T20:13:58.031" v="728" actId="14100"/>
        <pc:sldMkLst>
          <pc:docMk/>
          <pc:sldMk cId="1072296340" sldId="293"/>
        </pc:sldMkLst>
        <pc:spChg chg="mod">
          <ac:chgData name="Imogen Sackett" userId="983d8044-f657-429e-ae38-3185fb507e2d" providerId="ADAL" clId="{B0B46C40-0880-4044-A4E5-944D648256DC}" dt="2025-03-31T20:13:47.552" v="726" actId="404"/>
          <ac:spMkLst>
            <pc:docMk/>
            <pc:sldMk cId="1072296340" sldId="293"/>
            <ac:spMk id="2" creationId="{8DB6C743-1488-66C2-F86D-534798AA94D2}"/>
          </ac:spMkLst>
        </pc:spChg>
        <pc:picChg chg="mod">
          <ac:chgData name="Imogen Sackett" userId="983d8044-f657-429e-ae38-3185fb507e2d" providerId="ADAL" clId="{B0B46C40-0880-4044-A4E5-944D648256DC}" dt="2025-03-31T20:13:50.901" v="727" actId="1076"/>
          <ac:picMkLst>
            <pc:docMk/>
            <pc:sldMk cId="1072296340" sldId="293"/>
            <ac:picMk id="14" creationId="{2274EDCE-0674-8E8F-393F-6BB17333B7C7}"/>
          </ac:picMkLst>
        </pc:picChg>
        <pc:picChg chg="mod">
          <ac:chgData name="Imogen Sackett" userId="983d8044-f657-429e-ae38-3185fb507e2d" providerId="ADAL" clId="{B0B46C40-0880-4044-A4E5-944D648256DC}" dt="2025-03-31T20:13:58.031" v="728" actId="14100"/>
          <ac:picMkLst>
            <pc:docMk/>
            <pc:sldMk cId="1072296340" sldId="293"/>
            <ac:picMk id="28" creationId="{E3F5EE1C-52EB-5440-615A-FA323BC549A8}"/>
          </ac:picMkLst>
        </pc:picChg>
      </pc:sldChg>
      <pc:sldChg chg="modSp del mod">
        <pc:chgData name="Imogen Sackett" userId="983d8044-f657-429e-ae38-3185fb507e2d" providerId="ADAL" clId="{B0B46C40-0880-4044-A4E5-944D648256DC}" dt="2025-03-31T17:23:05.285" v="721" actId="47"/>
        <pc:sldMkLst>
          <pc:docMk/>
          <pc:sldMk cId="1469554240" sldId="293"/>
        </pc:sldMkLst>
        <pc:spChg chg="mod">
          <ac:chgData name="Imogen Sackett" userId="983d8044-f657-429e-ae38-3185fb507e2d" providerId="ADAL" clId="{B0B46C40-0880-4044-A4E5-944D648256DC}" dt="2025-03-31T13:40:38.846" v="544" actId="20577"/>
          <ac:spMkLst>
            <pc:docMk/>
            <pc:sldMk cId="1469554240" sldId="293"/>
            <ac:spMk id="5" creationId="{ED01FD94-046E-4F29-D3D9-6FE71F55090B}"/>
          </ac:spMkLst>
        </pc:spChg>
      </pc:sldChg>
      <pc:sldChg chg="del">
        <pc:chgData name="Imogen Sackett" userId="983d8044-f657-429e-ae38-3185fb507e2d" providerId="ADAL" clId="{B0B46C40-0880-4044-A4E5-944D648256DC}" dt="2025-03-31T09:59:27.595" v="148" actId="47"/>
        <pc:sldMkLst>
          <pc:docMk/>
          <pc:sldMk cId="1217486522" sldId="294"/>
        </pc:sldMkLst>
      </pc:sldChg>
      <pc:sldChg chg="del">
        <pc:chgData name="Imogen Sackett" userId="983d8044-f657-429e-ae38-3185fb507e2d" providerId="ADAL" clId="{B0B46C40-0880-4044-A4E5-944D648256DC}" dt="2025-03-31T13:01:36.668" v="448" actId="47"/>
        <pc:sldMkLst>
          <pc:docMk/>
          <pc:sldMk cId="3092481815" sldId="295"/>
        </pc:sldMkLst>
      </pc:sldChg>
      <pc:sldChg chg="del">
        <pc:chgData name="Imogen Sackett" userId="983d8044-f657-429e-ae38-3185fb507e2d" providerId="ADAL" clId="{B0B46C40-0880-4044-A4E5-944D648256DC}" dt="2025-03-31T13:01:40.051" v="449" actId="47"/>
        <pc:sldMkLst>
          <pc:docMk/>
          <pc:sldMk cId="1411787446" sldId="296"/>
        </pc:sldMkLst>
      </pc:sldChg>
      <pc:sldChg chg="addSp delSp modSp mod modNotesTx">
        <pc:chgData name="Imogen Sackett" userId="983d8044-f657-429e-ae38-3185fb507e2d" providerId="ADAL" clId="{B0B46C40-0880-4044-A4E5-944D648256DC}" dt="2025-03-31T09:32:52.978" v="77" actId="20577"/>
        <pc:sldMkLst>
          <pc:docMk/>
          <pc:sldMk cId="0" sldId="297"/>
        </pc:sldMkLst>
        <pc:spChg chg="mod">
          <ac:chgData name="Imogen Sackett" userId="983d8044-f657-429e-ae38-3185fb507e2d" providerId="ADAL" clId="{B0B46C40-0880-4044-A4E5-944D648256DC}" dt="2025-03-31T09:24:20.396" v="29" actId="1076"/>
          <ac:spMkLst>
            <pc:docMk/>
            <pc:sldMk cId="0" sldId="297"/>
            <ac:spMk id="120" creationId="{00000000-0000-0000-0000-000000000000}"/>
          </ac:spMkLst>
        </pc:spChg>
        <pc:spChg chg="mod">
          <ac:chgData name="Imogen Sackett" userId="983d8044-f657-429e-ae38-3185fb507e2d" providerId="ADAL" clId="{B0B46C40-0880-4044-A4E5-944D648256DC}" dt="2025-03-31T09:25:11.843" v="52" actId="20577"/>
          <ac:spMkLst>
            <pc:docMk/>
            <pc:sldMk cId="0" sldId="297"/>
            <ac:spMk id="121" creationId="{00000000-0000-0000-0000-000000000000}"/>
          </ac:spMkLst>
        </pc:spChg>
        <pc:spChg chg="mod">
          <ac:chgData name="Imogen Sackett" userId="983d8044-f657-429e-ae38-3185fb507e2d" providerId="ADAL" clId="{B0B46C40-0880-4044-A4E5-944D648256DC}" dt="2025-03-31T09:25:48.745" v="65" actId="20577"/>
          <ac:spMkLst>
            <pc:docMk/>
            <pc:sldMk cId="0" sldId="297"/>
            <ac:spMk id="122" creationId="{00000000-0000-0000-0000-000000000000}"/>
          </ac:spMkLst>
        </pc:spChg>
        <pc:spChg chg="mod">
          <ac:chgData name="Imogen Sackett" userId="983d8044-f657-429e-ae38-3185fb507e2d" providerId="ADAL" clId="{B0B46C40-0880-4044-A4E5-944D648256DC}" dt="2025-03-31T09:25:24.698" v="60" actId="14100"/>
          <ac:spMkLst>
            <pc:docMk/>
            <pc:sldMk cId="0" sldId="297"/>
            <ac:spMk id="124" creationId="{00000000-0000-0000-0000-000000000000}"/>
          </ac:spMkLst>
        </pc:spChg>
        <pc:picChg chg="add mod">
          <ac:chgData name="Imogen Sackett" userId="983d8044-f657-429e-ae38-3185fb507e2d" providerId="ADAL" clId="{B0B46C40-0880-4044-A4E5-944D648256DC}" dt="2025-03-31T09:25:05.618" v="41" actId="1076"/>
          <ac:picMkLst>
            <pc:docMk/>
            <pc:sldMk cId="0" sldId="297"/>
            <ac:picMk id="3" creationId="{920FD35C-738E-D465-7871-BC0EBF00C285}"/>
          </ac:picMkLst>
        </pc:picChg>
        <pc:picChg chg="del">
          <ac:chgData name="Imogen Sackett" userId="983d8044-f657-429e-ae38-3185fb507e2d" providerId="ADAL" clId="{B0B46C40-0880-4044-A4E5-944D648256DC}" dt="2025-03-31T09:24:33.636" v="30" actId="478"/>
          <ac:picMkLst>
            <pc:docMk/>
            <pc:sldMk cId="0" sldId="297"/>
            <ac:picMk id="5" creationId="{1DDB947E-C3FF-3122-9AE2-A44B7196D8F9}"/>
          </ac:picMkLst>
        </pc:picChg>
        <pc:picChg chg="del">
          <ac:chgData name="Imogen Sackett" userId="983d8044-f657-429e-ae38-3185fb507e2d" providerId="ADAL" clId="{B0B46C40-0880-4044-A4E5-944D648256DC}" dt="2025-03-31T09:26:08.717" v="66" actId="478"/>
          <ac:picMkLst>
            <pc:docMk/>
            <pc:sldMk cId="0" sldId="297"/>
            <ac:picMk id="11" creationId="{ED2D5B18-6A60-A3F1-30D7-D43F1CA9E99C}"/>
          </ac:picMkLst>
        </pc:picChg>
        <pc:picChg chg="del">
          <ac:chgData name="Imogen Sackett" userId="983d8044-f657-429e-ae38-3185fb507e2d" providerId="ADAL" clId="{B0B46C40-0880-4044-A4E5-944D648256DC}" dt="2025-03-31T09:26:10.724" v="67" actId="478"/>
          <ac:picMkLst>
            <pc:docMk/>
            <pc:sldMk cId="0" sldId="297"/>
            <ac:picMk id="19" creationId="{D447A8BA-E1CD-816B-F6F8-BD82A8FFB77E}"/>
          </ac:picMkLst>
        </pc:picChg>
        <pc:picChg chg="del">
          <ac:chgData name="Imogen Sackett" userId="983d8044-f657-429e-ae38-3185fb507e2d" providerId="ADAL" clId="{B0B46C40-0880-4044-A4E5-944D648256DC}" dt="2025-03-31T09:26:13.150" v="68" actId="478"/>
          <ac:picMkLst>
            <pc:docMk/>
            <pc:sldMk cId="0" sldId="297"/>
            <ac:picMk id="21" creationId="{EF7AC080-08B1-119D-418C-6BD69318A99C}"/>
          </ac:picMkLst>
        </pc:picChg>
        <pc:picChg chg="del">
          <ac:chgData name="Imogen Sackett" userId="983d8044-f657-429e-ae38-3185fb507e2d" providerId="ADAL" clId="{B0B46C40-0880-4044-A4E5-944D648256DC}" dt="2025-03-31T09:26:15.135" v="69" actId="478"/>
          <ac:picMkLst>
            <pc:docMk/>
            <pc:sldMk cId="0" sldId="297"/>
            <ac:picMk id="23" creationId="{9AE55B9F-C99E-F77F-8DED-7AA863C9CB2F}"/>
          </ac:picMkLst>
        </pc:picChg>
      </pc:sldChg>
      <pc:sldChg chg="addSp delSp modSp add mod modAnim modNotesTx">
        <pc:chgData name="Imogen Sackett" userId="983d8044-f657-429e-ae38-3185fb507e2d" providerId="ADAL" clId="{B0B46C40-0880-4044-A4E5-944D648256DC}" dt="2025-03-31T10:44:32.060" v="236" actId="478"/>
        <pc:sldMkLst>
          <pc:docMk/>
          <pc:sldMk cId="0" sldId="298"/>
        </pc:sldMkLst>
        <pc:spChg chg="mod">
          <ac:chgData name="Imogen Sackett" userId="983d8044-f657-429e-ae38-3185fb507e2d" providerId="ADAL" clId="{B0B46C40-0880-4044-A4E5-944D648256DC}" dt="2025-03-31T09:33:45.386" v="94" actId="20577"/>
          <ac:spMkLst>
            <pc:docMk/>
            <pc:sldMk cId="0" sldId="298"/>
            <ac:spMk id="2" creationId="{5E0EE0B6-80DE-25A7-567C-40D3BACFCBC1}"/>
          </ac:spMkLst>
        </pc:spChg>
        <pc:spChg chg="mod">
          <ac:chgData name="Imogen Sackett" userId="983d8044-f657-429e-ae38-3185fb507e2d" providerId="ADAL" clId="{B0B46C40-0880-4044-A4E5-944D648256DC}" dt="2025-03-31T09:36:50.601" v="98" actId="207"/>
          <ac:spMkLst>
            <pc:docMk/>
            <pc:sldMk cId="0" sldId="298"/>
            <ac:spMk id="4" creationId="{29525E0E-8AEB-4258-8F52-223788F0564B}"/>
          </ac:spMkLst>
        </pc:spChg>
        <pc:spChg chg="mod">
          <ac:chgData name="Imogen Sackett" userId="983d8044-f657-429e-ae38-3185fb507e2d" providerId="ADAL" clId="{B0B46C40-0880-4044-A4E5-944D648256DC}" dt="2025-03-31T09:36:56.793" v="99" actId="207"/>
          <ac:spMkLst>
            <pc:docMk/>
            <pc:sldMk cId="0" sldId="298"/>
            <ac:spMk id="5" creationId="{55482703-AFE2-E997-B292-9A3D674E8ADA}"/>
          </ac:spMkLst>
        </pc:spChg>
        <pc:spChg chg="mod">
          <ac:chgData name="Imogen Sackett" userId="983d8044-f657-429e-ae38-3185fb507e2d" providerId="ADAL" clId="{B0B46C40-0880-4044-A4E5-944D648256DC}" dt="2025-03-31T09:36:56.793" v="99" actId="207"/>
          <ac:spMkLst>
            <pc:docMk/>
            <pc:sldMk cId="0" sldId="298"/>
            <ac:spMk id="8" creationId="{7D0F80DC-763D-325A-CE75-4EA454108421}"/>
          </ac:spMkLst>
        </pc:spChg>
        <pc:spChg chg="mod">
          <ac:chgData name="Imogen Sackett" userId="983d8044-f657-429e-ae38-3185fb507e2d" providerId="ADAL" clId="{B0B46C40-0880-4044-A4E5-944D648256DC}" dt="2025-03-31T09:33:58.286" v="95"/>
          <ac:spMkLst>
            <pc:docMk/>
            <pc:sldMk cId="0" sldId="298"/>
            <ac:spMk id="134" creationId="{00000000-0000-0000-0000-000000000000}"/>
          </ac:spMkLst>
        </pc:spChg>
        <pc:spChg chg="mod">
          <ac:chgData name="Imogen Sackett" userId="983d8044-f657-429e-ae38-3185fb507e2d" providerId="ADAL" clId="{B0B46C40-0880-4044-A4E5-944D648256DC}" dt="2025-03-31T09:36:50.601" v="98" actId="207"/>
          <ac:spMkLst>
            <pc:docMk/>
            <pc:sldMk cId="0" sldId="298"/>
            <ac:spMk id="135" creationId="{00000000-0000-0000-0000-000000000000}"/>
          </ac:spMkLst>
        </pc:spChg>
        <pc:picChg chg="add del mod">
          <ac:chgData name="Imogen Sackett" userId="983d8044-f657-429e-ae38-3185fb507e2d" providerId="ADAL" clId="{B0B46C40-0880-4044-A4E5-944D648256DC}" dt="2025-03-31T10:44:32.060" v="236" actId="478"/>
          <ac:picMkLst>
            <pc:docMk/>
            <pc:sldMk cId="0" sldId="298"/>
            <ac:picMk id="3" creationId="{011580BB-7BF7-9AB5-3D97-5CCC5DBA2E73}"/>
          </ac:picMkLst>
        </pc:picChg>
        <pc:picChg chg="add mod">
          <ac:chgData name="Imogen Sackett" userId="983d8044-f657-429e-ae38-3185fb507e2d" providerId="ADAL" clId="{B0B46C40-0880-4044-A4E5-944D648256DC}" dt="2025-03-31T09:37:41.664" v="101"/>
          <ac:picMkLst>
            <pc:docMk/>
            <pc:sldMk cId="0" sldId="298"/>
            <ac:picMk id="6" creationId="{0CF4F8C0-63E9-78C7-B20D-487397912410}"/>
          </ac:picMkLst>
        </pc:picChg>
        <pc:picChg chg="del">
          <ac:chgData name="Imogen Sackett" userId="983d8044-f657-429e-ae38-3185fb507e2d" providerId="ADAL" clId="{B0B46C40-0880-4044-A4E5-944D648256DC}" dt="2025-03-31T09:37:46.800" v="102" actId="478"/>
          <ac:picMkLst>
            <pc:docMk/>
            <pc:sldMk cId="0" sldId="298"/>
            <ac:picMk id="14" creationId="{8B0549BA-546B-DBE3-8C3E-EF3723BA41FF}"/>
          </ac:picMkLst>
        </pc:picChg>
      </pc:sldChg>
      <pc:sldChg chg="modSp mod modAnim modNotesTx">
        <pc:chgData name="Imogen Sackett" userId="983d8044-f657-429e-ae38-3185fb507e2d" providerId="ADAL" clId="{B0B46C40-0880-4044-A4E5-944D648256DC}" dt="2025-03-31T09:54:04.074" v="135" actId="114"/>
        <pc:sldMkLst>
          <pc:docMk/>
          <pc:sldMk cId="676258757" sldId="299"/>
        </pc:sldMkLst>
        <pc:spChg chg="mod">
          <ac:chgData name="Imogen Sackett" userId="983d8044-f657-429e-ae38-3185fb507e2d" providerId="ADAL" clId="{B0B46C40-0880-4044-A4E5-944D648256DC}" dt="2025-03-31T09:53:27.810" v="129" actId="1076"/>
          <ac:spMkLst>
            <pc:docMk/>
            <pc:sldMk cId="676258757" sldId="299"/>
            <ac:spMk id="6" creationId="{ACED9D60-B62C-3F21-7F13-99375B31659C}"/>
          </ac:spMkLst>
        </pc:spChg>
        <pc:spChg chg="mod">
          <ac:chgData name="Imogen Sackett" userId="983d8044-f657-429e-ae38-3185fb507e2d" providerId="ADAL" clId="{B0B46C40-0880-4044-A4E5-944D648256DC}" dt="2025-03-31T09:53:24.425" v="128" actId="1076"/>
          <ac:spMkLst>
            <pc:docMk/>
            <pc:sldMk cId="676258757" sldId="299"/>
            <ac:spMk id="8" creationId="{530BB63B-82AA-3EC1-FFB5-10D47730A7A6}"/>
          </ac:spMkLst>
        </pc:spChg>
        <pc:spChg chg="mod">
          <ac:chgData name="Imogen Sackett" userId="983d8044-f657-429e-ae38-3185fb507e2d" providerId="ADAL" clId="{B0B46C40-0880-4044-A4E5-944D648256DC}" dt="2025-03-31T09:52:54.869" v="122" actId="14100"/>
          <ac:spMkLst>
            <pc:docMk/>
            <pc:sldMk cId="676258757" sldId="299"/>
            <ac:spMk id="9" creationId="{F7916FF8-6327-1A2B-5CC3-F7B51539085A}"/>
          </ac:spMkLst>
        </pc:spChg>
        <pc:spChg chg="mod">
          <ac:chgData name="Imogen Sackett" userId="983d8044-f657-429e-ae38-3185fb507e2d" providerId="ADAL" clId="{B0B46C40-0880-4044-A4E5-944D648256DC}" dt="2025-03-31T09:54:04.074" v="135" actId="114"/>
          <ac:spMkLst>
            <pc:docMk/>
            <pc:sldMk cId="676258757" sldId="299"/>
            <ac:spMk id="10" creationId="{DEA0252B-CB79-29E4-A073-1D87A4B2E4AE}"/>
          </ac:spMkLst>
        </pc:spChg>
        <pc:spChg chg="mod">
          <ac:chgData name="Imogen Sackett" userId="983d8044-f657-429e-ae38-3185fb507e2d" providerId="ADAL" clId="{B0B46C40-0880-4044-A4E5-944D648256DC}" dt="2025-03-31T09:53:07.228" v="125" actId="14100"/>
          <ac:spMkLst>
            <pc:docMk/>
            <pc:sldMk cId="676258757" sldId="299"/>
            <ac:spMk id="135" creationId="{34C86B08-8564-87BC-0FB1-A141A896B687}"/>
          </ac:spMkLst>
        </pc:spChg>
      </pc:sldChg>
      <pc:sldChg chg="modSp add mod">
        <pc:chgData name="Imogen Sackett" userId="983d8044-f657-429e-ae38-3185fb507e2d" providerId="ADAL" clId="{B0B46C40-0880-4044-A4E5-944D648256DC}" dt="2025-03-31T09:59:17.292" v="147" actId="1076"/>
        <pc:sldMkLst>
          <pc:docMk/>
          <pc:sldMk cId="2699461270" sldId="300"/>
        </pc:sldMkLst>
        <pc:spChg chg="mod">
          <ac:chgData name="Imogen Sackett" userId="983d8044-f657-429e-ae38-3185fb507e2d" providerId="ADAL" clId="{B0B46C40-0880-4044-A4E5-944D648256DC}" dt="2025-03-31T09:59:17.292" v="147" actId="1076"/>
          <ac:spMkLst>
            <pc:docMk/>
            <pc:sldMk cId="2699461270" sldId="300"/>
            <ac:spMk id="6" creationId="{4B3730AF-EA89-0605-B9D1-A4D140E59297}"/>
          </ac:spMkLst>
        </pc:spChg>
        <pc:spChg chg="mod">
          <ac:chgData name="Imogen Sackett" userId="983d8044-f657-429e-ae38-3185fb507e2d" providerId="ADAL" clId="{B0B46C40-0880-4044-A4E5-944D648256DC}" dt="2025-03-31T09:59:12.018" v="146" actId="14100"/>
          <ac:spMkLst>
            <pc:docMk/>
            <pc:sldMk cId="2699461270" sldId="300"/>
            <ac:spMk id="8" creationId="{EDE1B3A3-61A3-E094-553A-E755CF9F71AF}"/>
          </ac:spMkLst>
        </pc:spChg>
        <pc:spChg chg="mod">
          <ac:chgData name="Imogen Sackett" userId="983d8044-f657-429e-ae38-3185fb507e2d" providerId="ADAL" clId="{B0B46C40-0880-4044-A4E5-944D648256DC}" dt="2025-03-31T09:59:05.609" v="144" actId="14100"/>
          <ac:spMkLst>
            <pc:docMk/>
            <pc:sldMk cId="2699461270" sldId="300"/>
            <ac:spMk id="135" creationId="{D086480B-F572-B400-234F-5F5E2FE6F4C4}"/>
          </ac:spMkLst>
        </pc:spChg>
      </pc:sldChg>
      <pc:sldChg chg="addSp delSp modSp add mod">
        <pc:chgData name="Imogen Sackett" userId="983d8044-f657-429e-ae38-3185fb507e2d" providerId="ADAL" clId="{B0B46C40-0880-4044-A4E5-944D648256DC}" dt="2025-03-31T10:43:48.388" v="235" actId="478"/>
        <pc:sldMkLst>
          <pc:docMk/>
          <pc:sldMk cId="3664789999" sldId="301"/>
        </pc:sldMkLst>
        <pc:spChg chg="add del mod">
          <ac:chgData name="Imogen Sackett" userId="983d8044-f657-429e-ae38-3185fb507e2d" providerId="ADAL" clId="{B0B46C40-0880-4044-A4E5-944D648256DC}" dt="2025-03-31T10:43:16.183" v="231" actId="478"/>
          <ac:spMkLst>
            <pc:docMk/>
            <pc:sldMk cId="3664789999" sldId="301"/>
            <ac:spMk id="2" creationId="{D142E4C4-8C93-1DD3-7122-B1220AE7D55B}"/>
          </ac:spMkLst>
        </pc:spChg>
        <pc:spChg chg="mod">
          <ac:chgData name="Imogen Sackett" userId="983d8044-f657-429e-ae38-3185fb507e2d" providerId="ADAL" clId="{B0B46C40-0880-4044-A4E5-944D648256DC}" dt="2025-03-31T10:40:58.833" v="180" actId="20577"/>
          <ac:spMkLst>
            <pc:docMk/>
            <pc:sldMk cId="3664789999" sldId="301"/>
            <ac:spMk id="4" creationId="{BE3112E3-D914-F95B-2E86-58FBB031CDF7}"/>
          </ac:spMkLst>
        </pc:spChg>
        <pc:spChg chg="mod">
          <ac:chgData name="Imogen Sackett" userId="983d8044-f657-429e-ae38-3185fb507e2d" providerId="ADAL" clId="{B0B46C40-0880-4044-A4E5-944D648256DC}" dt="2025-03-31T10:41:05.732" v="181"/>
          <ac:spMkLst>
            <pc:docMk/>
            <pc:sldMk cId="3664789999" sldId="301"/>
            <ac:spMk id="7" creationId="{32C0D580-717F-135C-229B-E8D863C4391E}"/>
          </ac:spMkLst>
        </pc:spChg>
        <pc:spChg chg="mod">
          <ac:chgData name="Imogen Sackett" userId="983d8044-f657-429e-ae38-3185fb507e2d" providerId="ADAL" clId="{B0B46C40-0880-4044-A4E5-944D648256DC}" dt="2025-03-31T10:41:12.146" v="183" actId="14100"/>
          <ac:spMkLst>
            <pc:docMk/>
            <pc:sldMk cId="3664789999" sldId="301"/>
            <ac:spMk id="9" creationId="{6CBED28C-5E09-5B4C-96BC-C487C5CFD7B2}"/>
          </ac:spMkLst>
        </pc:spChg>
        <pc:spChg chg="mod">
          <ac:chgData name="Imogen Sackett" userId="983d8044-f657-429e-ae38-3185fb507e2d" providerId="ADAL" clId="{B0B46C40-0880-4044-A4E5-944D648256DC}" dt="2025-03-31T10:41:18.883" v="184" actId="1076"/>
          <ac:spMkLst>
            <pc:docMk/>
            <pc:sldMk cId="3664789999" sldId="301"/>
            <ac:spMk id="10" creationId="{D64C7478-0C84-FFE7-28B3-F04FB389D4C1}"/>
          </ac:spMkLst>
        </pc:spChg>
        <pc:spChg chg="mod">
          <ac:chgData name="Imogen Sackett" userId="983d8044-f657-429e-ae38-3185fb507e2d" providerId="ADAL" clId="{B0B46C40-0880-4044-A4E5-944D648256DC}" dt="2025-03-31T10:41:32.318" v="186" actId="14100"/>
          <ac:spMkLst>
            <pc:docMk/>
            <pc:sldMk cId="3664789999" sldId="301"/>
            <ac:spMk id="11" creationId="{8EB6E3DF-68C3-B354-374E-0ABF9891B1DD}"/>
          </ac:spMkLst>
        </pc:spChg>
        <pc:spChg chg="mod">
          <ac:chgData name="Imogen Sackett" userId="983d8044-f657-429e-ae38-3185fb507e2d" providerId="ADAL" clId="{B0B46C40-0880-4044-A4E5-944D648256DC}" dt="2025-03-31T10:41:37.568" v="187" actId="1076"/>
          <ac:spMkLst>
            <pc:docMk/>
            <pc:sldMk cId="3664789999" sldId="301"/>
            <ac:spMk id="12" creationId="{A0BC2AAF-F5E7-1CB0-2C80-16B58790E843}"/>
          </ac:spMkLst>
        </pc:spChg>
        <pc:spChg chg="mod">
          <ac:chgData name="Imogen Sackett" userId="983d8044-f657-429e-ae38-3185fb507e2d" providerId="ADAL" clId="{B0B46C40-0880-4044-A4E5-944D648256DC}" dt="2025-03-31T10:42:01.096" v="215"/>
          <ac:spMkLst>
            <pc:docMk/>
            <pc:sldMk cId="3664789999" sldId="301"/>
            <ac:spMk id="17" creationId="{7A93D188-9D8D-93D8-BD87-FE4158666200}"/>
          </ac:spMkLst>
        </pc:spChg>
        <pc:spChg chg="mod">
          <ac:chgData name="Imogen Sackett" userId="983d8044-f657-429e-ae38-3185fb507e2d" providerId="ADAL" clId="{B0B46C40-0880-4044-A4E5-944D648256DC}" dt="2025-03-31T10:42:14.531" v="217" actId="14100"/>
          <ac:spMkLst>
            <pc:docMk/>
            <pc:sldMk cId="3664789999" sldId="301"/>
            <ac:spMk id="19" creationId="{EBEAD4AC-6AB8-CD14-04E9-F3B628D69AE8}"/>
          </ac:spMkLst>
        </pc:spChg>
        <pc:spChg chg="mod">
          <ac:chgData name="Imogen Sackett" userId="983d8044-f657-429e-ae38-3185fb507e2d" providerId="ADAL" clId="{B0B46C40-0880-4044-A4E5-944D648256DC}" dt="2025-03-31T10:42:20.691" v="218" actId="1076"/>
          <ac:spMkLst>
            <pc:docMk/>
            <pc:sldMk cId="3664789999" sldId="301"/>
            <ac:spMk id="20" creationId="{89E26017-A714-2B77-E6E8-6EAB356D1FFE}"/>
          </ac:spMkLst>
        </pc:spChg>
        <pc:spChg chg="mod">
          <ac:chgData name="Imogen Sackett" userId="983d8044-f657-429e-ae38-3185fb507e2d" providerId="ADAL" clId="{B0B46C40-0880-4044-A4E5-944D648256DC}" dt="2025-03-31T10:41:49.103" v="193" actId="14100"/>
          <ac:spMkLst>
            <pc:docMk/>
            <pc:sldMk cId="3664789999" sldId="301"/>
            <ac:spMk id="21" creationId="{79E81F33-5193-8382-0986-70CE6F57B1D3}"/>
          </ac:spMkLst>
        </pc:spChg>
        <pc:spChg chg="mod">
          <ac:chgData name="Imogen Sackett" userId="983d8044-f657-429e-ae38-3185fb507e2d" providerId="ADAL" clId="{B0B46C40-0880-4044-A4E5-944D648256DC}" dt="2025-03-31T10:41:54.925" v="214" actId="1037"/>
          <ac:spMkLst>
            <pc:docMk/>
            <pc:sldMk cId="3664789999" sldId="301"/>
            <ac:spMk id="22" creationId="{633BBC6E-A5CC-CDDE-914B-48CB4BF2E110}"/>
          </ac:spMkLst>
        </pc:spChg>
        <pc:spChg chg="mod">
          <ac:chgData name="Imogen Sackett" userId="983d8044-f657-429e-ae38-3185fb507e2d" providerId="ADAL" clId="{B0B46C40-0880-4044-A4E5-944D648256DC}" dt="2025-03-31T10:42:37.853" v="228" actId="14100"/>
          <ac:spMkLst>
            <pc:docMk/>
            <pc:sldMk cId="3664789999" sldId="301"/>
            <ac:spMk id="23" creationId="{58291279-BF62-088B-3A4B-3C0D5B9AD517}"/>
          </ac:spMkLst>
        </pc:spChg>
        <pc:spChg chg="mod">
          <ac:chgData name="Imogen Sackett" userId="983d8044-f657-429e-ae38-3185fb507e2d" providerId="ADAL" clId="{B0B46C40-0880-4044-A4E5-944D648256DC}" dt="2025-03-31T10:43:04.909" v="230" actId="1076"/>
          <ac:spMkLst>
            <pc:docMk/>
            <pc:sldMk cId="3664789999" sldId="301"/>
            <ac:spMk id="24" creationId="{4CBC50B4-DAC2-8163-D992-3687748D367B}"/>
          </ac:spMkLst>
        </pc:spChg>
        <pc:spChg chg="mod">
          <ac:chgData name="Imogen Sackett" userId="983d8044-f657-429e-ae38-3185fb507e2d" providerId="ADAL" clId="{B0B46C40-0880-4044-A4E5-944D648256DC}" dt="2025-03-31T10:40:51.085" v="175"/>
          <ac:spMkLst>
            <pc:docMk/>
            <pc:sldMk cId="3664789999" sldId="301"/>
            <ac:spMk id="132" creationId="{9CF184DB-FE90-BEEB-AC26-7CBE89EA7906}"/>
          </ac:spMkLst>
        </pc:spChg>
        <pc:picChg chg="del">
          <ac:chgData name="Imogen Sackett" userId="983d8044-f657-429e-ae38-3185fb507e2d" providerId="ADAL" clId="{B0B46C40-0880-4044-A4E5-944D648256DC}" dt="2025-03-31T10:43:21.773" v="232" actId="478"/>
          <ac:picMkLst>
            <pc:docMk/>
            <pc:sldMk cId="3664789999" sldId="301"/>
            <ac:picMk id="33" creationId="{E6DB8006-48A3-9533-3A53-F3918F0F5C2D}"/>
          </ac:picMkLst>
        </pc:picChg>
        <pc:picChg chg="del">
          <ac:chgData name="Imogen Sackett" userId="983d8044-f657-429e-ae38-3185fb507e2d" providerId="ADAL" clId="{B0B46C40-0880-4044-A4E5-944D648256DC}" dt="2025-03-31T10:43:48.388" v="235" actId="478"/>
          <ac:picMkLst>
            <pc:docMk/>
            <pc:sldMk cId="3664789999" sldId="301"/>
            <ac:picMk id="35" creationId="{D65BE16E-A077-BAE3-1CA9-2742CA120C18}"/>
          </ac:picMkLst>
        </pc:picChg>
        <pc:picChg chg="del">
          <ac:chgData name="Imogen Sackett" userId="983d8044-f657-429e-ae38-3185fb507e2d" providerId="ADAL" clId="{B0B46C40-0880-4044-A4E5-944D648256DC}" dt="2025-03-31T10:43:24.521" v="233" actId="478"/>
          <ac:picMkLst>
            <pc:docMk/>
            <pc:sldMk cId="3664789999" sldId="301"/>
            <ac:picMk id="37" creationId="{95EF6BA2-D307-39C2-1563-75C281A418E4}"/>
          </ac:picMkLst>
        </pc:picChg>
        <pc:picChg chg="mod">
          <ac:chgData name="Imogen Sackett" userId="983d8044-f657-429e-ae38-3185fb507e2d" providerId="ADAL" clId="{B0B46C40-0880-4044-A4E5-944D648256DC}" dt="2025-03-31T10:42:23.688" v="219" actId="1076"/>
          <ac:picMkLst>
            <pc:docMk/>
            <pc:sldMk cId="3664789999" sldId="301"/>
            <ac:picMk id="39" creationId="{326C595E-17D3-A103-019A-02FDB9786315}"/>
          </ac:picMkLst>
        </pc:picChg>
      </pc:sldChg>
      <pc:sldChg chg="modSp add mod modNotesTx">
        <pc:chgData name="Imogen Sackett" userId="983d8044-f657-429e-ae38-3185fb507e2d" providerId="ADAL" clId="{B0B46C40-0880-4044-A4E5-944D648256DC}" dt="2025-03-31T11:41:28.536" v="248"/>
        <pc:sldMkLst>
          <pc:docMk/>
          <pc:sldMk cId="2114948167" sldId="302"/>
        </pc:sldMkLst>
        <pc:spChg chg="mod">
          <ac:chgData name="Imogen Sackett" userId="983d8044-f657-429e-ae38-3185fb507e2d" providerId="ADAL" clId="{B0B46C40-0880-4044-A4E5-944D648256DC}" dt="2025-03-31T11:40:38.430" v="244" actId="20577"/>
          <ac:spMkLst>
            <pc:docMk/>
            <pc:sldMk cId="2114948167" sldId="302"/>
            <ac:spMk id="7" creationId="{157A39BB-B829-C21D-BADE-7339E7E9E530}"/>
          </ac:spMkLst>
        </pc:spChg>
        <pc:spChg chg="mod">
          <ac:chgData name="Imogen Sackett" userId="983d8044-f657-429e-ae38-3185fb507e2d" providerId="ADAL" clId="{B0B46C40-0880-4044-A4E5-944D648256DC}" dt="2025-03-31T11:40:48.984" v="245"/>
          <ac:spMkLst>
            <pc:docMk/>
            <pc:sldMk cId="2114948167" sldId="302"/>
            <ac:spMk id="9" creationId="{CF0EE76A-42B6-BDD7-2910-CEB4BA73086D}"/>
          </ac:spMkLst>
        </pc:spChg>
        <pc:spChg chg="mod">
          <ac:chgData name="Imogen Sackett" userId="983d8044-f657-429e-ae38-3185fb507e2d" providerId="ADAL" clId="{B0B46C40-0880-4044-A4E5-944D648256DC}" dt="2025-03-31T11:40:58.353" v="246"/>
          <ac:spMkLst>
            <pc:docMk/>
            <pc:sldMk cId="2114948167" sldId="302"/>
            <ac:spMk id="10" creationId="{D99B779E-9398-F3BB-4A94-C33C9DA38F96}"/>
          </ac:spMkLst>
        </pc:spChg>
        <pc:spChg chg="mod">
          <ac:chgData name="Imogen Sackett" userId="983d8044-f657-429e-ae38-3185fb507e2d" providerId="ADAL" clId="{B0B46C40-0880-4044-A4E5-944D648256DC}" dt="2025-03-31T11:41:11.444" v="247"/>
          <ac:spMkLst>
            <pc:docMk/>
            <pc:sldMk cId="2114948167" sldId="302"/>
            <ac:spMk id="132" creationId="{24C1387E-69A9-F864-0088-A65EAED0B073}"/>
          </ac:spMkLst>
        </pc:spChg>
      </pc:sldChg>
      <pc:sldChg chg="modSp add mod modAnim modNotesTx">
        <pc:chgData name="Imogen Sackett" userId="983d8044-f657-429e-ae38-3185fb507e2d" providerId="ADAL" clId="{B0B46C40-0880-4044-A4E5-944D648256DC}" dt="2025-03-31T11:42:59.394" v="269"/>
        <pc:sldMkLst>
          <pc:docMk/>
          <pc:sldMk cId="1416311260" sldId="303"/>
        </pc:sldMkLst>
        <pc:spChg chg="mod">
          <ac:chgData name="Imogen Sackett" userId="983d8044-f657-429e-ae38-3185fb507e2d" providerId="ADAL" clId="{B0B46C40-0880-4044-A4E5-944D648256DC}" dt="2025-03-31T11:42:08.763" v="258" actId="14100"/>
          <ac:spMkLst>
            <pc:docMk/>
            <pc:sldMk cId="1416311260" sldId="303"/>
            <ac:spMk id="7" creationId="{767A799D-2FB5-4D17-FDC6-D430CB252831}"/>
          </ac:spMkLst>
        </pc:spChg>
        <pc:spChg chg="mod">
          <ac:chgData name="Imogen Sackett" userId="983d8044-f657-429e-ae38-3185fb507e2d" providerId="ADAL" clId="{B0B46C40-0880-4044-A4E5-944D648256DC}" dt="2025-03-31T11:42:21.085" v="260" actId="1076"/>
          <ac:spMkLst>
            <pc:docMk/>
            <pc:sldMk cId="1416311260" sldId="303"/>
            <ac:spMk id="9" creationId="{BF527AF4-A00C-A5DE-B2F5-C8026FE37AC4}"/>
          </ac:spMkLst>
        </pc:spChg>
        <pc:spChg chg="mod">
          <ac:chgData name="Imogen Sackett" userId="983d8044-f657-429e-ae38-3185fb507e2d" providerId="ADAL" clId="{B0B46C40-0880-4044-A4E5-944D648256DC}" dt="2025-03-31T11:42:33.126" v="267" actId="20577"/>
          <ac:spMkLst>
            <pc:docMk/>
            <pc:sldMk cId="1416311260" sldId="303"/>
            <ac:spMk id="10" creationId="{F71D6096-77C3-7384-7CF7-8D303E59F721}"/>
          </ac:spMkLst>
        </pc:spChg>
        <pc:spChg chg="mod">
          <ac:chgData name="Imogen Sackett" userId="983d8044-f657-429e-ae38-3185fb507e2d" providerId="ADAL" clId="{B0B46C40-0880-4044-A4E5-944D648256DC}" dt="2025-03-31T11:42:42.951" v="268"/>
          <ac:spMkLst>
            <pc:docMk/>
            <pc:sldMk cId="1416311260" sldId="303"/>
            <ac:spMk id="132" creationId="{A035E87C-6793-BDF0-03A3-46BD20BD0627}"/>
          </ac:spMkLst>
        </pc:spChg>
        <pc:picChg chg="mod">
          <ac:chgData name="Imogen Sackett" userId="983d8044-f657-429e-ae38-3185fb507e2d" providerId="ADAL" clId="{B0B46C40-0880-4044-A4E5-944D648256DC}" dt="2025-03-31T11:42:24.785" v="262" actId="1038"/>
          <ac:picMkLst>
            <pc:docMk/>
            <pc:sldMk cId="1416311260" sldId="303"/>
            <ac:picMk id="12" creationId="{6C36C805-3696-B0F9-952F-042D71DC821F}"/>
          </ac:picMkLst>
        </pc:picChg>
      </pc:sldChg>
      <pc:sldChg chg="modSp add mod modNotesTx">
        <pc:chgData name="Imogen Sackett" userId="983d8044-f657-429e-ae38-3185fb507e2d" providerId="ADAL" clId="{B0B46C40-0880-4044-A4E5-944D648256DC}" dt="2025-03-31T11:44:09.005" v="293"/>
        <pc:sldMkLst>
          <pc:docMk/>
          <pc:sldMk cId="3994304445" sldId="304"/>
        </pc:sldMkLst>
        <pc:spChg chg="mod">
          <ac:chgData name="Imogen Sackett" userId="983d8044-f657-429e-ae38-3185fb507e2d" providerId="ADAL" clId="{B0B46C40-0880-4044-A4E5-944D648256DC}" dt="2025-03-31T11:43:17.998" v="273"/>
          <ac:spMkLst>
            <pc:docMk/>
            <pc:sldMk cId="3994304445" sldId="304"/>
            <ac:spMk id="7" creationId="{5338BDE5-4686-B4C0-265C-035A2C8C9692}"/>
          </ac:spMkLst>
        </pc:spChg>
        <pc:spChg chg="mod">
          <ac:chgData name="Imogen Sackett" userId="983d8044-f657-429e-ae38-3185fb507e2d" providerId="ADAL" clId="{B0B46C40-0880-4044-A4E5-944D648256DC}" dt="2025-03-31T11:43:31.680" v="280" actId="20577"/>
          <ac:spMkLst>
            <pc:docMk/>
            <pc:sldMk cId="3994304445" sldId="304"/>
            <ac:spMk id="9" creationId="{0E470694-DD57-2231-E0F6-FD0C389F41B3}"/>
          </ac:spMkLst>
        </pc:spChg>
        <pc:spChg chg="mod">
          <ac:chgData name="Imogen Sackett" userId="983d8044-f657-429e-ae38-3185fb507e2d" providerId="ADAL" clId="{B0B46C40-0880-4044-A4E5-944D648256DC}" dt="2025-03-31T11:43:44.776" v="290" actId="20577"/>
          <ac:spMkLst>
            <pc:docMk/>
            <pc:sldMk cId="3994304445" sldId="304"/>
            <ac:spMk id="10" creationId="{60E17342-EFE6-569D-5EFC-DFC9E0272945}"/>
          </ac:spMkLst>
        </pc:spChg>
        <pc:spChg chg="mod">
          <ac:chgData name="Imogen Sackett" userId="983d8044-f657-429e-ae38-3185fb507e2d" providerId="ADAL" clId="{B0B46C40-0880-4044-A4E5-944D648256DC}" dt="2025-03-31T11:43:52.560" v="291"/>
          <ac:spMkLst>
            <pc:docMk/>
            <pc:sldMk cId="3994304445" sldId="304"/>
            <ac:spMk id="132" creationId="{F80CE820-E8F6-14D7-1C8B-282A40487D57}"/>
          </ac:spMkLst>
        </pc:spChg>
      </pc:sldChg>
      <pc:sldChg chg="modSp add mod">
        <pc:chgData name="Imogen Sackett" userId="983d8044-f657-429e-ae38-3185fb507e2d" providerId="ADAL" clId="{B0B46C40-0880-4044-A4E5-944D648256DC}" dt="2025-03-31T11:45:38.788" v="308" actId="1076"/>
        <pc:sldMkLst>
          <pc:docMk/>
          <pc:sldMk cId="862261712" sldId="305"/>
        </pc:sldMkLst>
        <pc:spChg chg="mod">
          <ac:chgData name="Imogen Sackett" userId="983d8044-f657-429e-ae38-3185fb507e2d" providerId="ADAL" clId="{B0B46C40-0880-4044-A4E5-944D648256DC}" dt="2025-03-31T11:44:37.488" v="300" actId="20577"/>
          <ac:spMkLst>
            <pc:docMk/>
            <pc:sldMk cId="862261712" sldId="305"/>
            <ac:spMk id="132" creationId="{72F99894-0159-6D3F-B197-84AB1D98BEF9}"/>
          </ac:spMkLst>
        </pc:spChg>
        <pc:spChg chg="mod">
          <ac:chgData name="Imogen Sackett" userId="983d8044-f657-429e-ae38-3185fb507e2d" providerId="ADAL" clId="{B0B46C40-0880-4044-A4E5-944D648256DC}" dt="2025-03-31T11:44:58.512" v="302" actId="114"/>
          <ac:spMkLst>
            <pc:docMk/>
            <pc:sldMk cId="862261712" sldId="305"/>
            <ac:spMk id="133" creationId="{27DC4C06-D06F-77C2-0FE2-21FBF38A2256}"/>
          </ac:spMkLst>
        </pc:spChg>
        <pc:spChg chg="mod">
          <ac:chgData name="Imogen Sackett" userId="983d8044-f657-429e-ae38-3185fb507e2d" providerId="ADAL" clId="{B0B46C40-0880-4044-A4E5-944D648256DC}" dt="2025-03-31T11:45:36.754" v="307" actId="1076"/>
          <ac:spMkLst>
            <pc:docMk/>
            <pc:sldMk cId="862261712" sldId="305"/>
            <ac:spMk id="136" creationId="{10FB9ED3-5CE4-6ACE-8B7F-D625F6D6A8D2}"/>
          </ac:spMkLst>
        </pc:spChg>
        <pc:picChg chg="mod">
          <ac:chgData name="Imogen Sackett" userId="983d8044-f657-429e-ae38-3185fb507e2d" providerId="ADAL" clId="{B0B46C40-0880-4044-A4E5-944D648256DC}" dt="2025-03-31T11:45:38.788" v="308" actId="1076"/>
          <ac:picMkLst>
            <pc:docMk/>
            <pc:sldMk cId="862261712" sldId="305"/>
            <ac:picMk id="13" creationId="{4326C1F3-9EE9-A639-6E7F-F7FC1C1FB555}"/>
          </ac:picMkLst>
        </pc:picChg>
      </pc:sldChg>
      <pc:sldChg chg="addSp delSp modSp add mod modNotesTx">
        <pc:chgData name="Imogen Sackett" userId="983d8044-f657-429e-ae38-3185fb507e2d" providerId="ADAL" clId="{B0B46C40-0880-4044-A4E5-944D648256DC}" dt="2025-03-31T13:39:48.709" v="541"/>
        <pc:sldMkLst>
          <pc:docMk/>
          <pc:sldMk cId="1474842448" sldId="306"/>
        </pc:sldMkLst>
        <pc:picChg chg="add mod">
          <ac:chgData name="Imogen Sackett" userId="983d8044-f657-429e-ae38-3185fb507e2d" providerId="ADAL" clId="{B0B46C40-0880-4044-A4E5-944D648256DC}" dt="2025-03-31T11:46:08.136" v="311"/>
          <ac:picMkLst>
            <pc:docMk/>
            <pc:sldMk cId="1474842448" sldId="306"/>
            <ac:picMk id="3" creationId="{A25FC252-A0C5-4A4C-097C-88D051334569}"/>
          </ac:picMkLst>
        </pc:picChg>
        <pc:picChg chg="add mod">
          <ac:chgData name="Imogen Sackett" userId="983d8044-f657-429e-ae38-3185fb507e2d" providerId="ADAL" clId="{B0B46C40-0880-4044-A4E5-944D648256DC}" dt="2025-03-31T13:39:48.709" v="541"/>
          <ac:picMkLst>
            <pc:docMk/>
            <pc:sldMk cId="1474842448" sldId="306"/>
            <ac:picMk id="4" creationId="{AD0F01FB-5739-6751-79CF-9BB3D93CDB6A}"/>
          </ac:picMkLst>
        </pc:picChg>
        <pc:picChg chg="del">
          <ac:chgData name="Imogen Sackett" userId="983d8044-f657-429e-ae38-3185fb507e2d" providerId="ADAL" clId="{B0B46C40-0880-4044-A4E5-944D648256DC}" dt="2025-03-31T11:46:06.862" v="310" actId="478"/>
          <ac:picMkLst>
            <pc:docMk/>
            <pc:sldMk cId="1474842448" sldId="306"/>
            <ac:picMk id="5" creationId="{0588189B-4E78-9C69-3135-AEB0E69DE091}"/>
          </ac:picMkLst>
        </pc:picChg>
        <pc:picChg chg="add mod">
          <ac:chgData name="Imogen Sackett" userId="983d8044-f657-429e-ae38-3185fb507e2d" providerId="ADAL" clId="{B0B46C40-0880-4044-A4E5-944D648256DC}" dt="2025-03-31T13:39:48.709" v="541"/>
          <ac:picMkLst>
            <pc:docMk/>
            <pc:sldMk cId="1474842448" sldId="306"/>
            <ac:picMk id="6" creationId="{E878FD8F-8E2A-04A2-ECB2-13B50028B586}"/>
          </ac:picMkLst>
        </pc:picChg>
      </pc:sldChg>
      <pc:sldChg chg="addSp delSp modSp add mod modNotesTx">
        <pc:chgData name="Imogen Sackett" userId="983d8044-f657-429e-ae38-3185fb507e2d" providerId="ADAL" clId="{B0B46C40-0880-4044-A4E5-944D648256DC}" dt="2025-03-31T11:51:14.496" v="352" actId="20577"/>
        <pc:sldMkLst>
          <pc:docMk/>
          <pc:sldMk cId="3289846644" sldId="307"/>
        </pc:sldMkLst>
        <pc:spChg chg="mod">
          <ac:chgData name="Imogen Sackett" userId="983d8044-f657-429e-ae38-3185fb507e2d" providerId="ADAL" clId="{B0B46C40-0880-4044-A4E5-944D648256DC}" dt="2025-03-31T11:46:41.920" v="314"/>
          <ac:spMkLst>
            <pc:docMk/>
            <pc:sldMk cId="3289846644" sldId="307"/>
            <ac:spMk id="122" creationId="{00D57A50-32F7-21AB-D636-018732B5BA41}"/>
          </ac:spMkLst>
        </pc:spChg>
        <pc:spChg chg="mod">
          <ac:chgData name="Imogen Sackett" userId="983d8044-f657-429e-ae38-3185fb507e2d" providerId="ADAL" clId="{B0B46C40-0880-4044-A4E5-944D648256DC}" dt="2025-03-31T11:51:14.496" v="352" actId="20577"/>
          <ac:spMkLst>
            <pc:docMk/>
            <pc:sldMk cId="3289846644" sldId="307"/>
            <ac:spMk id="123" creationId="{B768CDF6-1451-D46A-FA96-48B22A252BFF}"/>
          </ac:spMkLst>
        </pc:spChg>
        <pc:picChg chg="add mod">
          <ac:chgData name="Imogen Sackett" userId="983d8044-f657-429e-ae38-3185fb507e2d" providerId="ADAL" clId="{B0B46C40-0880-4044-A4E5-944D648256DC}" dt="2025-03-31T11:46:15.566" v="313"/>
          <ac:picMkLst>
            <pc:docMk/>
            <pc:sldMk cId="3289846644" sldId="307"/>
            <ac:picMk id="2" creationId="{B25A1E49-936D-3498-8630-F3204B26BEED}"/>
          </ac:picMkLst>
        </pc:picChg>
        <pc:picChg chg="del">
          <ac:chgData name="Imogen Sackett" userId="983d8044-f657-429e-ae38-3185fb507e2d" providerId="ADAL" clId="{B0B46C40-0880-4044-A4E5-944D648256DC}" dt="2025-03-31T11:46:14.441" v="312" actId="478"/>
          <ac:picMkLst>
            <pc:docMk/>
            <pc:sldMk cId="3289846644" sldId="307"/>
            <ac:picMk id="5" creationId="{E8526722-84AE-8335-18DC-A4D4C35E9AB5}"/>
          </ac:picMkLst>
        </pc:picChg>
        <pc:picChg chg="del">
          <ac:chgData name="Imogen Sackett" userId="983d8044-f657-429e-ae38-3185fb507e2d" providerId="ADAL" clId="{B0B46C40-0880-4044-A4E5-944D648256DC}" dt="2025-03-31T11:48:35.530" v="349" actId="478"/>
          <ac:picMkLst>
            <pc:docMk/>
            <pc:sldMk cId="3289846644" sldId="307"/>
            <ac:picMk id="7" creationId="{0AB5B7C7-1A3F-1ACE-AE17-5A74C03687BE}"/>
          </ac:picMkLst>
        </pc:picChg>
        <pc:picChg chg="del">
          <ac:chgData name="Imogen Sackett" userId="983d8044-f657-429e-ae38-3185fb507e2d" providerId="ADAL" clId="{B0B46C40-0880-4044-A4E5-944D648256DC}" dt="2025-03-31T11:48:35.530" v="349" actId="478"/>
          <ac:picMkLst>
            <pc:docMk/>
            <pc:sldMk cId="3289846644" sldId="307"/>
            <ac:picMk id="8" creationId="{98EE404B-0ECA-2487-BF9D-920E3222D0E0}"/>
          </ac:picMkLst>
        </pc:picChg>
        <pc:picChg chg="del">
          <ac:chgData name="Imogen Sackett" userId="983d8044-f657-429e-ae38-3185fb507e2d" providerId="ADAL" clId="{B0B46C40-0880-4044-A4E5-944D648256DC}" dt="2025-03-31T11:48:35.530" v="349" actId="478"/>
          <ac:picMkLst>
            <pc:docMk/>
            <pc:sldMk cId="3289846644" sldId="307"/>
            <ac:picMk id="12" creationId="{EAF45EAB-FB5B-7827-5A2A-3D1C7940D582}"/>
          </ac:picMkLst>
        </pc:picChg>
        <pc:picChg chg="del">
          <ac:chgData name="Imogen Sackett" userId="983d8044-f657-429e-ae38-3185fb507e2d" providerId="ADAL" clId="{B0B46C40-0880-4044-A4E5-944D648256DC}" dt="2025-03-31T11:48:31.031" v="348" actId="478"/>
          <ac:picMkLst>
            <pc:docMk/>
            <pc:sldMk cId="3289846644" sldId="307"/>
            <ac:picMk id="13" creationId="{3087F1C0-38BE-9632-5712-C10BCB9DDC32}"/>
          </ac:picMkLst>
        </pc:picChg>
        <pc:picChg chg="del">
          <ac:chgData name="Imogen Sackett" userId="983d8044-f657-429e-ae38-3185fb507e2d" providerId="ADAL" clId="{B0B46C40-0880-4044-A4E5-944D648256DC}" dt="2025-03-31T11:48:35.530" v="349" actId="478"/>
          <ac:picMkLst>
            <pc:docMk/>
            <pc:sldMk cId="3289846644" sldId="307"/>
            <ac:picMk id="16" creationId="{D992A48A-29C7-6FE9-D30A-8FAB458C0265}"/>
          </ac:picMkLst>
        </pc:picChg>
        <pc:picChg chg="del">
          <ac:chgData name="Imogen Sackett" userId="983d8044-f657-429e-ae38-3185fb507e2d" providerId="ADAL" clId="{B0B46C40-0880-4044-A4E5-944D648256DC}" dt="2025-03-31T11:48:35.530" v="349" actId="478"/>
          <ac:picMkLst>
            <pc:docMk/>
            <pc:sldMk cId="3289846644" sldId="307"/>
            <ac:picMk id="17" creationId="{3FDF4420-25D6-06D5-85C4-03E32BC423E1}"/>
          </ac:picMkLst>
        </pc:picChg>
      </pc:sldChg>
      <pc:sldChg chg="modSp mod">
        <pc:chgData name="Imogen Sackett" userId="983d8044-f657-429e-ae38-3185fb507e2d" providerId="ADAL" clId="{B0B46C40-0880-4044-A4E5-944D648256DC}" dt="2025-03-31T11:58:45.209" v="371" actId="14100"/>
        <pc:sldMkLst>
          <pc:docMk/>
          <pc:sldMk cId="2508292883" sldId="308"/>
        </pc:sldMkLst>
        <pc:spChg chg="mod">
          <ac:chgData name="Imogen Sackett" userId="983d8044-f657-429e-ae38-3185fb507e2d" providerId="ADAL" clId="{B0B46C40-0880-4044-A4E5-944D648256DC}" dt="2025-03-31T11:58:20.615" v="355" actId="122"/>
          <ac:spMkLst>
            <pc:docMk/>
            <pc:sldMk cId="2508292883" sldId="308"/>
            <ac:spMk id="2" creationId="{85B91668-EBE7-4669-7F14-0CBC064E95EE}"/>
          </ac:spMkLst>
        </pc:spChg>
        <pc:spChg chg="mod">
          <ac:chgData name="Imogen Sackett" userId="983d8044-f657-429e-ae38-3185fb507e2d" providerId="ADAL" clId="{B0B46C40-0880-4044-A4E5-944D648256DC}" dt="2025-03-31T11:58:37.637" v="363" actId="14100"/>
          <ac:spMkLst>
            <pc:docMk/>
            <pc:sldMk cId="2508292883" sldId="308"/>
            <ac:spMk id="6" creationId="{908506E1-23FB-22E3-EB1D-D765E3C3B3FB}"/>
          </ac:spMkLst>
        </pc:spChg>
        <pc:spChg chg="mod">
          <ac:chgData name="Imogen Sackett" userId="983d8044-f657-429e-ae38-3185fb507e2d" providerId="ADAL" clId="{B0B46C40-0880-4044-A4E5-944D648256DC}" dt="2025-03-31T11:58:45.209" v="371" actId="14100"/>
          <ac:spMkLst>
            <pc:docMk/>
            <pc:sldMk cId="2508292883" sldId="308"/>
            <ac:spMk id="8" creationId="{C9BE6594-44A5-EB16-515A-C8B2B2D73FD1}"/>
          </ac:spMkLst>
        </pc:spChg>
      </pc:sldChg>
      <pc:sldChg chg="modSp add mod modNotesTx">
        <pc:chgData name="Imogen Sackett" userId="983d8044-f657-429e-ae38-3185fb507e2d" providerId="ADAL" clId="{B0B46C40-0880-4044-A4E5-944D648256DC}" dt="2025-03-31T12:20:12.835" v="390" actId="1076"/>
        <pc:sldMkLst>
          <pc:docMk/>
          <pc:sldMk cId="2714357868" sldId="309"/>
        </pc:sldMkLst>
        <pc:spChg chg="mod">
          <ac:chgData name="Imogen Sackett" userId="983d8044-f657-429e-ae38-3185fb507e2d" providerId="ADAL" clId="{B0B46C40-0880-4044-A4E5-944D648256DC}" dt="2025-03-31T12:19:03.315" v="385" actId="14100"/>
          <ac:spMkLst>
            <pc:docMk/>
            <pc:sldMk cId="2714357868" sldId="309"/>
            <ac:spMk id="2" creationId="{3A8F4978-DA5A-E05A-4B61-2F4AB8828F90}"/>
          </ac:spMkLst>
        </pc:spChg>
        <pc:spChg chg="mod">
          <ac:chgData name="Imogen Sackett" userId="983d8044-f657-429e-ae38-3185fb507e2d" providerId="ADAL" clId="{B0B46C40-0880-4044-A4E5-944D648256DC}" dt="2025-03-31T12:19:53.708" v="388"/>
          <ac:spMkLst>
            <pc:docMk/>
            <pc:sldMk cId="2714357868" sldId="309"/>
            <ac:spMk id="5" creationId="{70F1FD8A-59C7-5538-B718-2CCB5864952E}"/>
          </ac:spMkLst>
        </pc:spChg>
        <pc:spChg chg="mod">
          <ac:chgData name="Imogen Sackett" userId="983d8044-f657-429e-ae38-3185fb507e2d" providerId="ADAL" clId="{B0B46C40-0880-4044-A4E5-944D648256DC}" dt="2025-03-31T12:20:12.835" v="390" actId="1076"/>
          <ac:spMkLst>
            <pc:docMk/>
            <pc:sldMk cId="2714357868" sldId="309"/>
            <ac:spMk id="13" creationId="{A37B373D-1C43-A37E-2975-54C8F32CEB0B}"/>
          </ac:spMkLst>
        </pc:spChg>
        <pc:spChg chg="mod">
          <ac:chgData name="Imogen Sackett" userId="983d8044-f657-429e-ae38-3185fb507e2d" providerId="ADAL" clId="{B0B46C40-0880-4044-A4E5-944D648256DC}" dt="2025-03-31T12:20:02.853" v="389" actId="1076"/>
          <ac:spMkLst>
            <pc:docMk/>
            <pc:sldMk cId="2714357868" sldId="309"/>
            <ac:spMk id="14" creationId="{4C271E38-E613-3713-3E94-36A683879200}"/>
          </ac:spMkLst>
        </pc:spChg>
        <pc:spChg chg="mod">
          <ac:chgData name="Imogen Sackett" userId="983d8044-f657-429e-ae38-3185fb507e2d" providerId="ADAL" clId="{B0B46C40-0880-4044-A4E5-944D648256DC}" dt="2025-03-31T12:17:32.988" v="374"/>
          <ac:spMkLst>
            <pc:docMk/>
            <pc:sldMk cId="2714357868" sldId="309"/>
            <ac:spMk id="132" creationId="{02665F63-057F-814B-B281-0A2486B91CBF}"/>
          </ac:spMkLst>
        </pc:spChg>
        <pc:spChg chg="mod">
          <ac:chgData name="Imogen Sackett" userId="983d8044-f657-429e-ae38-3185fb507e2d" providerId="ADAL" clId="{B0B46C40-0880-4044-A4E5-944D648256DC}" dt="2025-03-31T12:18:18.866" v="380"/>
          <ac:spMkLst>
            <pc:docMk/>
            <pc:sldMk cId="2714357868" sldId="309"/>
            <ac:spMk id="134" creationId="{44323577-F8E2-CF31-9A3B-C4C275683B0B}"/>
          </ac:spMkLst>
        </pc:spChg>
        <pc:spChg chg="mod">
          <ac:chgData name="Imogen Sackett" userId="983d8044-f657-429e-ae38-3185fb507e2d" providerId="ADAL" clId="{B0B46C40-0880-4044-A4E5-944D648256DC}" dt="2025-03-31T12:18:39.689" v="382" actId="113"/>
          <ac:spMkLst>
            <pc:docMk/>
            <pc:sldMk cId="2714357868" sldId="309"/>
            <ac:spMk id="135" creationId="{9762BFA0-8FCE-88C6-4303-03C73C43B2B8}"/>
          </ac:spMkLst>
        </pc:spChg>
      </pc:sldChg>
      <pc:sldChg chg="modSp add mod">
        <pc:chgData name="Imogen Sackett" userId="983d8044-f657-429e-ae38-3185fb507e2d" providerId="ADAL" clId="{B0B46C40-0880-4044-A4E5-944D648256DC}" dt="2025-03-31T12:21:21.383" v="396" actId="114"/>
        <pc:sldMkLst>
          <pc:docMk/>
          <pc:sldMk cId="1258482472" sldId="310"/>
        </pc:sldMkLst>
        <pc:spChg chg="mod">
          <ac:chgData name="Imogen Sackett" userId="983d8044-f657-429e-ae38-3185fb507e2d" providerId="ADAL" clId="{B0B46C40-0880-4044-A4E5-944D648256DC}" dt="2025-03-31T12:20:29.256" v="392"/>
          <ac:spMkLst>
            <pc:docMk/>
            <pc:sldMk cId="1258482472" sldId="310"/>
            <ac:spMk id="132" creationId="{1C691825-2601-362C-0C7A-73FC0FB324E7}"/>
          </ac:spMkLst>
        </pc:spChg>
        <pc:spChg chg="mod">
          <ac:chgData name="Imogen Sackett" userId="983d8044-f657-429e-ae38-3185fb507e2d" providerId="ADAL" clId="{B0B46C40-0880-4044-A4E5-944D648256DC}" dt="2025-03-31T12:20:57.039" v="394" actId="114"/>
          <ac:spMkLst>
            <pc:docMk/>
            <pc:sldMk cId="1258482472" sldId="310"/>
            <ac:spMk id="133" creationId="{2A159C3D-F01F-96EE-E698-4DBFD3B980D2}"/>
          </ac:spMkLst>
        </pc:spChg>
        <pc:spChg chg="mod">
          <ac:chgData name="Imogen Sackett" userId="983d8044-f657-429e-ae38-3185fb507e2d" providerId="ADAL" clId="{B0B46C40-0880-4044-A4E5-944D648256DC}" dt="2025-03-31T12:21:21.383" v="396" actId="114"/>
          <ac:spMkLst>
            <pc:docMk/>
            <pc:sldMk cId="1258482472" sldId="310"/>
            <ac:spMk id="136" creationId="{3B955F3C-5BD3-63D6-7B98-5C540C54C1C8}"/>
          </ac:spMkLst>
        </pc:spChg>
      </pc:sldChg>
      <pc:sldChg chg="delSp modSp add mod">
        <pc:chgData name="Imogen Sackett" userId="983d8044-f657-429e-ae38-3185fb507e2d" providerId="ADAL" clId="{B0B46C40-0880-4044-A4E5-944D648256DC}" dt="2025-03-31T12:51:06.244" v="427" actId="478"/>
        <pc:sldMkLst>
          <pc:docMk/>
          <pc:sldMk cId="34979822" sldId="311"/>
        </pc:sldMkLst>
        <pc:spChg chg="del">
          <ac:chgData name="Imogen Sackett" userId="983d8044-f657-429e-ae38-3185fb507e2d" providerId="ADAL" clId="{B0B46C40-0880-4044-A4E5-944D648256DC}" dt="2025-03-31T12:51:06.244" v="427" actId="478"/>
          <ac:spMkLst>
            <pc:docMk/>
            <pc:sldMk cId="34979822" sldId="311"/>
            <ac:spMk id="2" creationId="{D689A971-1717-8344-B69B-E6E27782B80D}"/>
          </ac:spMkLst>
        </pc:spChg>
        <pc:spChg chg="mod">
          <ac:chgData name="Imogen Sackett" userId="983d8044-f657-429e-ae38-3185fb507e2d" providerId="ADAL" clId="{B0B46C40-0880-4044-A4E5-944D648256DC}" dt="2025-03-31T12:50:10.632" v="425" actId="114"/>
          <ac:spMkLst>
            <pc:docMk/>
            <pc:sldMk cId="34979822" sldId="311"/>
            <ac:spMk id="3" creationId="{2C6508C2-6703-08D1-A2B1-3727ED342695}"/>
          </ac:spMkLst>
        </pc:spChg>
        <pc:spChg chg="mod">
          <ac:chgData name="Imogen Sackett" userId="983d8044-f657-429e-ae38-3185fb507e2d" providerId="ADAL" clId="{B0B46C40-0880-4044-A4E5-944D648256DC}" dt="2025-03-31T12:48:40.824" v="400" actId="6549"/>
          <ac:spMkLst>
            <pc:docMk/>
            <pc:sldMk cId="34979822" sldId="311"/>
            <ac:spMk id="132" creationId="{A375743A-6224-AE45-7E81-18EB40B440E6}"/>
          </ac:spMkLst>
        </pc:spChg>
        <pc:spChg chg="mod">
          <ac:chgData name="Imogen Sackett" userId="983d8044-f657-429e-ae38-3185fb507e2d" providerId="ADAL" clId="{B0B46C40-0880-4044-A4E5-944D648256DC}" dt="2025-03-31T12:49:40.993" v="412"/>
          <ac:spMkLst>
            <pc:docMk/>
            <pc:sldMk cId="34979822" sldId="311"/>
            <ac:spMk id="135" creationId="{66133175-7E30-9E2B-DD4F-6A35E69CED5A}"/>
          </ac:spMkLst>
        </pc:spChg>
        <pc:picChg chg="del">
          <ac:chgData name="Imogen Sackett" userId="983d8044-f657-429e-ae38-3185fb507e2d" providerId="ADAL" clId="{B0B46C40-0880-4044-A4E5-944D648256DC}" dt="2025-03-31T12:51:06.244" v="427" actId="478"/>
          <ac:picMkLst>
            <pc:docMk/>
            <pc:sldMk cId="34979822" sldId="311"/>
            <ac:picMk id="7" creationId="{C39BDE72-CDE1-7C0D-3F3A-7BB8DEDCB816}"/>
          </ac:picMkLst>
        </pc:picChg>
      </pc:sldChg>
      <pc:sldChg chg="delSp modSp add mod modAnim modNotesTx">
        <pc:chgData name="Imogen Sackett" userId="983d8044-f657-429e-ae38-3185fb507e2d" providerId="ADAL" clId="{B0B46C40-0880-4044-A4E5-944D648256DC}" dt="2025-03-31T13:01:59.261" v="457" actId="478"/>
        <pc:sldMkLst>
          <pc:docMk/>
          <pc:sldMk cId="1530436065" sldId="312"/>
        </pc:sldMkLst>
        <pc:spChg chg="mod">
          <ac:chgData name="Imogen Sackett" userId="983d8044-f657-429e-ae38-3185fb507e2d" providerId="ADAL" clId="{B0B46C40-0880-4044-A4E5-944D648256DC}" dt="2025-03-31T12:59:25.047" v="433" actId="14100"/>
          <ac:spMkLst>
            <pc:docMk/>
            <pc:sldMk cId="1530436065" sldId="312"/>
            <ac:spMk id="3" creationId="{B3FDD133-CDA3-AA76-1CD3-1B8C609A6A88}"/>
          </ac:spMkLst>
        </pc:spChg>
        <pc:spChg chg="mod">
          <ac:chgData name="Imogen Sackett" userId="983d8044-f657-429e-ae38-3185fb507e2d" providerId="ADAL" clId="{B0B46C40-0880-4044-A4E5-944D648256DC}" dt="2025-03-31T13:00:49.422" v="441"/>
          <ac:spMkLst>
            <pc:docMk/>
            <pc:sldMk cId="1530436065" sldId="312"/>
            <ac:spMk id="6" creationId="{E1527CF1-01DA-A5C2-A79C-3980FA52C7E8}"/>
          </ac:spMkLst>
        </pc:spChg>
        <pc:spChg chg="mod">
          <ac:chgData name="Imogen Sackett" userId="983d8044-f657-429e-ae38-3185fb507e2d" providerId="ADAL" clId="{B0B46C40-0880-4044-A4E5-944D648256DC}" dt="2025-03-31T13:01:20.452" v="446"/>
          <ac:spMkLst>
            <pc:docMk/>
            <pc:sldMk cId="1530436065" sldId="312"/>
            <ac:spMk id="16" creationId="{8B40693A-00ED-211D-3532-4B803F8DCD71}"/>
          </ac:spMkLst>
        </pc:spChg>
        <pc:spChg chg="del">
          <ac:chgData name="Imogen Sackett" userId="983d8044-f657-429e-ae38-3185fb507e2d" providerId="ADAL" clId="{B0B46C40-0880-4044-A4E5-944D648256DC}" dt="2025-03-31T13:01:59.261" v="457" actId="478"/>
          <ac:spMkLst>
            <pc:docMk/>
            <pc:sldMk cId="1530436065" sldId="312"/>
            <ac:spMk id="134" creationId="{471B4E2E-467E-610C-BA5F-A547AB225972}"/>
          </ac:spMkLst>
        </pc:spChg>
        <pc:spChg chg="mod">
          <ac:chgData name="Imogen Sackett" userId="983d8044-f657-429e-ae38-3185fb507e2d" providerId="ADAL" clId="{B0B46C40-0880-4044-A4E5-944D648256DC}" dt="2025-03-31T12:59:27.128" v="434" actId="14100"/>
          <ac:spMkLst>
            <pc:docMk/>
            <pc:sldMk cId="1530436065" sldId="312"/>
            <ac:spMk id="135" creationId="{AF66342C-2B7A-7277-DCA9-3A215215BFF6}"/>
          </ac:spMkLst>
        </pc:spChg>
        <pc:grpChg chg="del">
          <ac:chgData name="Imogen Sackett" userId="983d8044-f657-429e-ae38-3185fb507e2d" providerId="ADAL" clId="{B0B46C40-0880-4044-A4E5-944D648256DC}" dt="2025-03-31T13:01:59.261" v="457" actId="478"/>
          <ac:grpSpMkLst>
            <pc:docMk/>
            <pc:sldMk cId="1530436065" sldId="312"/>
            <ac:grpSpMk id="10" creationId="{FD688058-0A0D-8578-0BAD-90EF1A507C31}"/>
          </ac:grpSpMkLst>
        </pc:grpChg>
        <pc:picChg chg="mod">
          <ac:chgData name="Imogen Sackett" userId="983d8044-f657-429e-ae38-3185fb507e2d" providerId="ADAL" clId="{B0B46C40-0880-4044-A4E5-944D648256DC}" dt="2025-03-31T13:00:33.937" v="440" actId="1076"/>
          <ac:picMkLst>
            <pc:docMk/>
            <pc:sldMk cId="1530436065" sldId="312"/>
            <ac:picMk id="11" creationId="{9E31FA87-DA73-0339-C908-F92FCCDB0861}"/>
          </ac:picMkLst>
        </pc:picChg>
        <pc:picChg chg="mod">
          <ac:chgData name="Imogen Sackett" userId="983d8044-f657-429e-ae38-3185fb507e2d" providerId="ADAL" clId="{B0B46C40-0880-4044-A4E5-944D648256DC}" dt="2025-03-31T13:00:29.923" v="439" actId="1076"/>
          <ac:picMkLst>
            <pc:docMk/>
            <pc:sldMk cId="1530436065" sldId="312"/>
            <ac:picMk id="17" creationId="{AE6523C2-6F46-2CD9-9981-FCF332C505DD}"/>
          </ac:picMkLst>
        </pc:picChg>
      </pc:sldChg>
      <pc:sldChg chg="modSp add mod modNotesTx">
        <pc:chgData name="Imogen Sackett" userId="983d8044-f657-429e-ae38-3185fb507e2d" providerId="ADAL" clId="{B0B46C40-0880-4044-A4E5-944D648256DC}" dt="2025-03-31T13:33:33.751" v="506"/>
        <pc:sldMkLst>
          <pc:docMk/>
          <pc:sldMk cId="3824947749" sldId="313"/>
        </pc:sldMkLst>
        <pc:spChg chg="mod">
          <ac:chgData name="Imogen Sackett" userId="983d8044-f657-429e-ae38-3185fb507e2d" providerId="ADAL" clId="{B0B46C40-0880-4044-A4E5-944D648256DC}" dt="2025-03-31T13:33:06.685" v="505" actId="115"/>
          <ac:spMkLst>
            <pc:docMk/>
            <pc:sldMk cId="3824947749" sldId="313"/>
            <ac:spMk id="6" creationId="{BB55F4EB-3362-99F1-4DF4-02556E285F1A}"/>
          </ac:spMkLst>
        </pc:spChg>
        <pc:spChg chg="mod">
          <ac:chgData name="Imogen Sackett" userId="983d8044-f657-429e-ae38-3185fb507e2d" providerId="ADAL" clId="{B0B46C40-0880-4044-A4E5-944D648256DC}" dt="2025-03-31T13:32:42.195" v="490" actId="20577"/>
          <ac:spMkLst>
            <pc:docMk/>
            <pc:sldMk cId="3824947749" sldId="313"/>
            <ac:spMk id="7" creationId="{5D0A7990-D75B-5A38-0ADC-0CD9B6441406}"/>
          </ac:spMkLst>
        </pc:spChg>
        <pc:spChg chg="mod">
          <ac:chgData name="Imogen Sackett" userId="983d8044-f657-429e-ae38-3185fb507e2d" providerId="ADAL" clId="{B0B46C40-0880-4044-A4E5-944D648256DC}" dt="2025-03-31T13:30:50.570" v="459"/>
          <ac:spMkLst>
            <pc:docMk/>
            <pc:sldMk cId="3824947749" sldId="313"/>
            <ac:spMk id="135" creationId="{98D37183-1B22-B102-C58F-3466B972F292}"/>
          </ac:spMkLst>
        </pc:spChg>
        <pc:spChg chg="mod">
          <ac:chgData name="Imogen Sackett" userId="983d8044-f657-429e-ae38-3185fb507e2d" providerId="ADAL" clId="{B0B46C40-0880-4044-A4E5-944D648256DC}" dt="2025-03-31T13:31:23.780" v="469" actId="20577"/>
          <ac:spMkLst>
            <pc:docMk/>
            <pc:sldMk cId="3824947749" sldId="313"/>
            <ac:spMk id="136" creationId="{54C51F31-4BEE-DF51-9F91-BA7727B91FC9}"/>
          </ac:spMkLst>
        </pc:spChg>
        <pc:grpChg chg="mod">
          <ac:chgData name="Imogen Sackett" userId="983d8044-f657-429e-ae38-3185fb507e2d" providerId="ADAL" clId="{B0B46C40-0880-4044-A4E5-944D648256DC}" dt="2025-03-31T13:32:06.686" v="475" actId="1076"/>
          <ac:grpSpMkLst>
            <pc:docMk/>
            <pc:sldMk cId="3824947749" sldId="313"/>
            <ac:grpSpMk id="15" creationId="{E2D4C01F-B603-5AC8-AADA-C576C94C7F3E}"/>
          </ac:grpSpMkLst>
        </pc:grpChg>
        <pc:picChg chg="mod">
          <ac:chgData name="Imogen Sackett" userId="983d8044-f657-429e-ae38-3185fb507e2d" providerId="ADAL" clId="{B0B46C40-0880-4044-A4E5-944D648256DC}" dt="2025-03-31T13:32:51.321" v="503" actId="1036"/>
          <ac:picMkLst>
            <pc:docMk/>
            <pc:sldMk cId="3824947749" sldId="313"/>
            <ac:picMk id="11" creationId="{95EC7F25-EFA2-DEF0-5FB8-541C31F3185F}"/>
          </ac:picMkLst>
        </pc:picChg>
        <pc:picChg chg="mod">
          <ac:chgData name="Imogen Sackett" userId="983d8044-f657-429e-ae38-3185fb507e2d" providerId="ADAL" clId="{B0B46C40-0880-4044-A4E5-944D648256DC}" dt="2025-03-31T13:32:23.747" v="486" actId="1035"/>
          <ac:picMkLst>
            <pc:docMk/>
            <pc:sldMk cId="3824947749" sldId="313"/>
            <ac:picMk id="14" creationId="{9E209A02-C507-0092-64F8-610FEA0BE454}"/>
          </ac:picMkLst>
        </pc:picChg>
      </pc:sldChg>
      <pc:sldChg chg="addSp delSp modSp add mod">
        <pc:chgData name="Imogen Sackett" userId="983d8044-f657-429e-ae38-3185fb507e2d" providerId="ADAL" clId="{B0B46C40-0880-4044-A4E5-944D648256DC}" dt="2025-03-31T17:22:14.637" v="712" actId="207"/>
        <pc:sldMkLst>
          <pc:docMk/>
          <pc:sldMk cId="1094971240" sldId="314"/>
        </pc:sldMkLst>
        <pc:spChg chg="mod">
          <ac:chgData name="Imogen Sackett" userId="983d8044-f657-429e-ae38-3185fb507e2d" providerId="ADAL" clId="{B0B46C40-0880-4044-A4E5-944D648256DC}" dt="2025-03-31T13:35:21.230" v="523" actId="14100"/>
          <ac:spMkLst>
            <pc:docMk/>
            <pc:sldMk cId="1094971240" sldId="314"/>
            <ac:spMk id="2" creationId="{6A261F9E-F931-298C-4301-A365B79DEC26}"/>
          </ac:spMkLst>
        </pc:spChg>
        <pc:spChg chg="add del mod">
          <ac:chgData name="Imogen Sackett" userId="983d8044-f657-429e-ae38-3185fb507e2d" providerId="ADAL" clId="{B0B46C40-0880-4044-A4E5-944D648256DC}" dt="2025-03-31T13:34:56.176" v="519" actId="478"/>
          <ac:spMkLst>
            <pc:docMk/>
            <pc:sldMk cId="1094971240" sldId="314"/>
            <ac:spMk id="3" creationId="{00250177-A4DD-CC74-0688-A6C7B8C0D714}"/>
          </ac:spMkLst>
        </pc:spChg>
        <pc:spChg chg="mod">
          <ac:chgData name="Imogen Sackett" userId="983d8044-f657-429e-ae38-3185fb507e2d" providerId="ADAL" clId="{B0B46C40-0880-4044-A4E5-944D648256DC}" dt="2025-03-31T17:22:14.637" v="712" actId="207"/>
          <ac:spMkLst>
            <pc:docMk/>
            <pc:sldMk cId="1094971240" sldId="314"/>
            <ac:spMk id="5" creationId="{0E24D812-7B9C-C0A0-580A-7BA2EC3E0754}"/>
          </ac:spMkLst>
        </pc:spChg>
        <pc:spChg chg="mod">
          <ac:chgData name="Imogen Sackett" userId="983d8044-f657-429e-ae38-3185fb507e2d" providerId="ADAL" clId="{B0B46C40-0880-4044-A4E5-944D648256DC}" dt="2025-03-31T13:36:25.825" v="533" actId="1076"/>
          <ac:spMkLst>
            <pc:docMk/>
            <pc:sldMk cId="1094971240" sldId="314"/>
            <ac:spMk id="28" creationId="{5246AFA8-DB5B-402A-25A6-73366855B2BE}"/>
          </ac:spMkLst>
        </pc:spChg>
        <pc:spChg chg="mod">
          <ac:chgData name="Imogen Sackett" userId="983d8044-f657-429e-ae38-3185fb507e2d" providerId="ADAL" clId="{B0B46C40-0880-4044-A4E5-944D648256DC}" dt="2025-03-31T13:36:30.569" v="534" actId="1076"/>
          <ac:spMkLst>
            <pc:docMk/>
            <pc:sldMk cId="1094971240" sldId="314"/>
            <ac:spMk id="30" creationId="{CCA126C8-4BFA-9913-C441-B625E0B6AF8D}"/>
          </ac:spMkLst>
        </pc:spChg>
        <pc:spChg chg="mod">
          <ac:chgData name="Imogen Sackett" userId="983d8044-f657-429e-ae38-3185fb507e2d" providerId="ADAL" clId="{B0B46C40-0880-4044-A4E5-944D648256DC}" dt="2025-03-31T13:36:20.017" v="532" actId="1076"/>
          <ac:spMkLst>
            <pc:docMk/>
            <pc:sldMk cId="1094971240" sldId="314"/>
            <ac:spMk id="33" creationId="{97DBD614-8DA5-DE1E-1BD5-46E1CA09A908}"/>
          </ac:spMkLst>
        </pc:spChg>
        <pc:spChg chg="mod">
          <ac:chgData name="Imogen Sackett" userId="983d8044-f657-429e-ae38-3185fb507e2d" providerId="ADAL" clId="{B0B46C40-0880-4044-A4E5-944D648256DC}" dt="2025-03-31T13:36:08.925" v="530" actId="1076"/>
          <ac:spMkLst>
            <pc:docMk/>
            <pc:sldMk cId="1094971240" sldId="314"/>
            <ac:spMk id="34" creationId="{78C36870-AAEF-81BB-999A-CDE62975837E}"/>
          </ac:spMkLst>
        </pc:spChg>
        <pc:spChg chg="mod">
          <ac:chgData name="Imogen Sackett" userId="983d8044-f657-429e-ae38-3185fb507e2d" providerId="ADAL" clId="{B0B46C40-0880-4044-A4E5-944D648256DC}" dt="2025-03-31T13:36:16.133" v="531" actId="1076"/>
          <ac:spMkLst>
            <pc:docMk/>
            <pc:sldMk cId="1094971240" sldId="314"/>
            <ac:spMk id="35" creationId="{0179196C-F849-8D94-09AD-44100D489B4E}"/>
          </ac:spMkLst>
        </pc:spChg>
        <pc:spChg chg="mod">
          <ac:chgData name="Imogen Sackett" userId="983d8044-f657-429e-ae38-3185fb507e2d" providerId="ADAL" clId="{B0B46C40-0880-4044-A4E5-944D648256DC}" dt="2025-03-31T13:36:37.038" v="535" actId="1076"/>
          <ac:spMkLst>
            <pc:docMk/>
            <pc:sldMk cId="1094971240" sldId="314"/>
            <ac:spMk id="36" creationId="{D483406A-5EE1-0E69-9465-B9EE466CF510}"/>
          </ac:spMkLst>
        </pc:spChg>
        <pc:spChg chg="mod">
          <ac:chgData name="Imogen Sackett" userId="983d8044-f657-429e-ae38-3185fb507e2d" providerId="ADAL" clId="{B0B46C40-0880-4044-A4E5-944D648256DC}" dt="2025-03-31T13:34:14.604" v="512"/>
          <ac:spMkLst>
            <pc:docMk/>
            <pc:sldMk cId="1094971240" sldId="314"/>
            <ac:spMk id="132" creationId="{091FD004-AE65-DEF6-635C-FF2326F61E97}"/>
          </ac:spMkLst>
        </pc:spChg>
      </pc:sldChg>
      <pc:sldChg chg="addSp modSp add mod">
        <pc:chgData name="Imogen Sackett" userId="983d8044-f657-429e-ae38-3185fb507e2d" providerId="ADAL" clId="{B0B46C40-0880-4044-A4E5-944D648256DC}" dt="2025-03-31T13:39:01.186" v="540"/>
        <pc:sldMkLst>
          <pc:docMk/>
          <pc:sldMk cId="1480773276" sldId="315"/>
        </pc:sldMkLst>
        <pc:spChg chg="mod">
          <ac:chgData name="Imogen Sackett" userId="983d8044-f657-429e-ae38-3185fb507e2d" providerId="ADAL" clId="{B0B46C40-0880-4044-A4E5-944D648256DC}" dt="2025-03-31T13:38:59.079" v="539" actId="6549"/>
          <ac:spMkLst>
            <pc:docMk/>
            <pc:sldMk cId="1480773276" sldId="315"/>
            <ac:spMk id="2" creationId="{123E48C1-1A65-B1F9-08A7-C5FE2C9579DC}"/>
          </ac:spMkLst>
        </pc:spChg>
        <pc:picChg chg="add mod">
          <ac:chgData name="Imogen Sackett" userId="983d8044-f657-429e-ae38-3185fb507e2d" providerId="ADAL" clId="{B0B46C40-0880-4044-A4E5-944D648256DC}" dt="2025-03-31T13:39:01.186" v="540"/>
          <ac:picMkLst>
            <pc:docMk/>
            <pc:sldMk cId="1480773276" sldId="315"/>
            <ac:picMk id="4" creationId="{FBC570C0-4E82-2BF0-C509-2030DA9D0422}"/>
          </ac:picMkLst>
        </pc:picChg>
      </pc:sldChg>
      <pc:sldChg chg="add del">
        <pc:chgData name="Imogen Sackett" userId="983d8044-f657-429e-ae38-3185fb507e2d" providerId="ADAL" clId="{B0B46C40-0880-4044-A4E5-944D648256DC}" dt="2025-03-31T20:15:37.786" v="753" actId="47"/>
        <pc:sldMkLst>
          <pc:docMk/>
          <pc:sldMk cId="3124462719" sldId="316"/>
        </pc:sldMkLst>
      </pc:sldChg>
      <pc:sldChg chg="addSp delSp modSp add mod">
        <pc:chgData name="Imogen Sackett" userId="983d8044-f657-429e-ae38-3185fb507e2d" providerId="ADAL" clId="{B0B46C40-0880-4044-A4E5-944D648256DC}" dt="2025-03-31T13:48:42.445" v="581" actId="1076"/>
        <pc:sldMkLst>
          <pc:docMk/>
          <pc:sldMk cId="1476331920" sldId="317"/>
        </pc:sldMkLst>
        <pc:spChg chg="mod">
          <ac:chgData name="Imogen Sackett" userId="983d8044-f657-429e-ae38-3185fb507e2d" providerId="ADAL" clId="{B0B46C40-0880-4044-A4E5-944D648256DC}" dt="2025-03-31T13:48:33.734" v="579" actId="1076"/>
          <ac:spMkLst>
            <pc:docMk/>
            <pc:sldMk cId="1476331920" sldId="317"/>
            <ac:spMk id="2" creationId="{DC00461A-5DC5-8C0C-07EA-8949765CF137}"/>
          </ac:spMkLst>
        </pc:spChg>
        <pc:picChg chg="del">
          <ac:chgData name="Imogen Sackett" userId="983d8044-f657-429e-ae38-3185fb507e2d" providerId="ADAL" clId="{B0B46C40-0880-4044-A4E5-944D648256DC}" dt="2025-03-31T13:46:38.752" v="546" actId="478"/>
          <ac:picMkLst>
            <pc:docMk/>
            <pc:sldMk cId="1476331920" sldId="317"/>
            <ac:picMk id="3" creationId="{27D3FDE3-6991-F235-3923-6D83D0C5A487}"/>
          </ac:picMkLst>
        </pc:picChg>
        <pc:picChg chg="add mod">
          <ac:chgData name="Imogen Sackett" userId="983d8044-f657-429e-ae38-3185fb507e2d" providerId="ADAL" clId="{B0B46C40-0880-4044-A4E5-944D648256DC}" dt="2025-03-31T13:46:54.006" v="551" actId="1076"/>
          <ac:picMkLst>
            <pc:docMk/>
            <pc:sldMk cId="1476331920" sldId="317"/>
            <ac:picMk id="4" creationId="{8CE0B13C-FB00-B6A2-0C21-17137083C038}"/>
          </ac:picMkLst>
        </pc:picChg>
        <pc:picChg chg="mod">
          <ac:chgData name="Imogen Sackett" userId="983d8044-f657-429e-ae38-3185fb507e2d" providerId="ADAL" clId="{B0B46C40-0880-4044-A4E5-944D648256DC}" dt="2025-03-31T13:48:42.445" v="581" actId="1076"/>
          <ac:picMkLst>
            <pc:docMk/>
            <pc:sldMk cId="1476331920" sldId="317"/>
            <ac:picMk id="6" creationId="{6CEF6095-99A7-80EC-0F68-BFE2983DA7FC}"/>
          </ac:picMkLst>
        </pc:picChg>
        <pc:picChg chg="mod">
          <ac:chgData name="Imogen Sackett" userId="983d8044-f657-429e-ae38-3185fb507e2d" providerId="ADAL" clId="{B0B46C40-0880-4044-A4E5-944D648256DC}" dt="2025-03-31T13:48:39.198" v="580" actId="1076"/>
          <ac:picMkLst>
            <pc:docMk/>
            <pc:sldMk cId="1476331920" sldId="317"/>
            <ac:picMk id="7" creationId="{77EAF848-F179-EC54-D139-6B3C4DC67799}"/>
          </ac:picMkLst>
        </pc:picChg>
        <pc:picChg chg="add mod">
          <ac:chgData name="Imogen Sackett" userId="983d8044-f657-429e-ae38-3185fb507e2d" providerId="ADAL" clId="{B0B46C40-0880-4044-A4E5-944D648256DC}" dt="2025-03-31T13:47:43.938" v="566" actId="1036"/>
          <ac:picMkLst>
            <pc:docMk/>
            <pc:sldMk cId="1476331920" sldId="317"/>
            <ac:picMk id="9" creationId="{0C7D6D29-5D90-9A69-C011-4EFA7B2B910E}"/>
          </ac:picMkLst>
        </pc:picChg>
        <pc:picChg chg="del">
          <ac:chgData name="Imogen Sackett" userId="983d8044-f657-429e-ae38-3185fb507e2d" providerId="ADAL" clId="{B0B46C40-0880-4044-A4E5-944D648256DC}" dt="2025-03-31T13:47:02.648" v="552" actId="478"/>
          <ac:picMkLst>
            <pc:docMk/>
            <pc:sldMk cId="1476331920" sldId="317"/>
            <ac:picMk id="13" creationId="{57922476-FC1F-7F1B-D147-AF3CBF676A5B}"/>
          </ac:picMkLst>
        </pc:picChg>
      </pc:sldChg>
      <pc:sldChg chg="addSp delSp modSp add mod">
        <pc:chgData name="Imogen Sackett" userId="983d8044-f657-429e-ae38-3185fb507e2d" providerId="ADAL" clId="{B0B46C40-0880-4044-A4E5-944D648256DC}" dt="2025-03-31T20:13:17.178" v="724"/>
        <pc:sldMkLst>
          <pc:docMk/>
          <pc:sldMk cId="1530251359" sldId="318"/>
        </pc:sldMkLst>
        <pc:picChg chg="del">
          <ac:chgData name="Imogen Sackett" userId="983d8044-f657-429e-ae38-3185fb507e2d" providerId="ADAL" clId="{B0B46C40-0880-4044-A4E5-944D648256DC}" dt="2025-03-31T20:13:16.112" v="723" actId="478"/>
          <ac:picMkLst>
            <pc:docMk/>
            <pc:sldMk cId="1530251359" sldId="318"/>
            <ac:picMk id="5" creationId="{3EDAF5A2-FAAE-F532-CF66-2CD8F4838BFE}"/>
          </ac:picMkLst>
        </pc:picChg>
        <pc:picChg chg="add mod">
          <ac:chgData name="Imogen Sackett" userId="983d8044-f657-429e-ae38-3185fb507e2d" providerId="ADAL" clId="{B0B46C40-0880-4044-A4E5-944D648256DC}" dt="2025-03-31T20:13:17.178" v="724"/>
          <ac:picMkLst>
            <pc:docMk/>
            <pc:sldMk cId="1530251359" sldId="318"/>
            <ac:picMk id="6" creationId="{AE1AB4B2-E27E-FAD6-3C03-E06FE2943BE4}"/>
          </ac:picMkLst>
        </pc:picChg>
      </pc:sldChg>
      <pc:sldChg chg="add">
        <pc:chgData name="Imogen Sackett" userId="983d8044-f657-429e-ae38-3185fb507e2d" providerId="ADAL" clId="{B0B46C40-0880-4044-A4E5-944D648256DC}" dt="2025-03-31T20:13:01.662" v="722"/>
        <pc:sldMkLst>
          <pc:docMk/>
          <pc:sldMk cId="3620824341" sldId="319"/>
        </pc:sldMkLst>
      </pc:sldChg>
      <pc:sldChg chg="add">
        <pc:chgData name="Imogen Sackett" userId="983d8044-f657-429e-ae38-3185fb507e2d" providerId="ADAL" clId="{B0B46C40-0880-4044-A4E5-944D648256DC}" dt="2025-03-31T20:13:01.662" v="722"/>
        <pc:sldMkLst>
          <pc:docMk/>
          <pc:sldMk cId="2333098587" sldId="320"/>
        </pc:sldMkLst>
      </pc:sldChg>
      <pc:sldChg chg="add">
        <pc:chgData name="Imogen Sackett" userId="983d8044-f657-429e-ae38-3185fb507e2d" providerId="ADAL" clId="{B0B46C40-0880-4044-A4E5-944D648256DC}" dt="2025-03-31T20:13:01.662" v="722"/>
        <pc:sldMkLst>
          <pc:docMk/>
          <pc:sldMk cId="3363284131" sldId="321"/>
        </pc:sldMkLst>
      </pc:sldChg>
      <pc:sldChg chg="addSp delSp modSp add mod">
        <pc:chgData name="Imogen Sackett" userId="983d8044-f657-429e-ae38-3185fb507e2d" providerId="ADAL" clId="{B0B46C40-0880-4044-A4E5-944D648256DC}" dt="2025-03-31T20:20:21.673" v="806" actId="20577"/>
        <pc:sldMkLst>
          <pc:docMk/>
          <pc:sldMk cId="183535158" sldId="322"/>
        </pc:sldMkLst>
        <pc:spChg chg="mod">
          <ac:chgData name="Imogen Sackett" userId="983d8044-f657-429e-ae38-3185fb507e2d" providerId="ADAL" clId="{B0B46C40-0880-4044-A4E5-944D648256DC}" dt="2025-03-31T20:20:21.673" v="806" actId="20577"/>
          <ac:spMkLst>
            <pc:docMk/>
            <pc:sldMk cId="183535158" sldId="322"/>
            <ac:spMk id="3" creationId="{C5443547-6AE8-CAED-6ED8-F52F7FBB52A4}"/>
          </ac:spMkLst>
        </pc:spChg>
        <pc:spChg chg="mod">
          <ac:chgData name="Imogen Sackett" userId="983d8044-f657-429e-ae38-3185fb507e2d" providerId="ADAL" clId="{B0B46C40-0880-4044-A4E5-944D648256DC}" dt="2025-03-31T20:18:55.157" v="788" actId="14100"/>
          <ac:spMkLst>
            <pc:docMk/>
            <pc:sldMk cId="183535158" sldId="322"/>
            <ac:spMk id="133" creationId="{CE4999B7-1B67-5178-7CBA-2F35907CB063}"/>
          </ac:spMkLst>
        </pc:spChg>
        <pc:spChg chg="mod">
          <ac:chgData name="Imogen Sackett" userId="983d8044-f657-429e-ae38-3185fb507e2d" providerId="ADAL" clId="{B0B46C40-0880-4044-A4E5-944D648256DC}" dt="2025-03-31T20:19:29.348" v="795" actId="1076"/>
          <ac:spMkLst>
            <pc:docMk/>
            <pc:sldMk cId="183535158" sldId="322"/>
            <ac:spMk id="135" creationId="{1B833804-726A-4C64-34B5-4ED1CB12B7F9}"/>
          </ac:spMkLst>
        </pc:spChg>
        <pc:picChg chg="add mod ord">
          <ac:chgData name="Imogen Sackett" userId="983d8044-f657-429e-ae38-3185fb507e2d" providerId="ADAL" clId="{B0B46C40-0880-4044-A4E5-944D648256DC}" dt="2025-03-31T20:17:59.612" v="780" actId="1076"/>
          <ac:picMkLst>
            <pc:docMk/>
            <pc:sldMk cId="183535158" sldId="322"/>
            <ac:picMk id="2" creationId="{10D7F644-A9F6-7A51-5ADD-91C431CFAFAC}"/>
          </ac:picMkLst>
        </pc:picChg>
        <pc:picChg chg="mod">
          <ac:chgData name="Imogen Sackett" userId="983d8044-f657-429e-ae38-3185fb507e2d" providerId="ADAL" clId="{B0B46C40-0880-4044-A4E5-944D648256DC}" dt="2025-03-31T20:20:15.548" v="805" actId="688"/>
          <ac:picMkLst>
            <pc:docMk/>
            <pc:sldMk cId="183535158" sldId="322"/>
            <ac:picMk id="6" creationId="{C13637F7-220C-094A-2152-9264A2FC274F}"/>
          </ac:picMkLst>
        </pc:picChg>
        <pc:picChg chg="mod">
          <ac:chgData name="Imogen Sackett" userId="983d8044-f657-429e-ae38-3185fb507e2d" providerId="ADAL" clId="{B0B46C40-0880-4044-A4E5-944D648256DC}" dt="2025-03-31T20:19:29.348" v="795" actId="1076"/>
          <ac:picMkLst>
            <pc:docMk/>
            <pc:sldMk cId="183535158" sldId="322"/>
            <ac:picMk id="7" creationId="{C3632B4D-61CE-35D0-A906-1590898B3E0F}"/>
          </ac:picMkLst>
        </pc:picChg>
        <pc:picChg chg="del">
          <ac:chgData name="Imogen Sackett" userId="983d8044-f657-429e-ae38-3185fb507e2d" providerId="ADAL" clId="{B0B46C40-0880-4044-A4E5-944D648256DC}" dt="2025-03-31T20:17:56.614" v="779" actId="478"/>
          <ac:picMkLst>
            <pc:docMk/>
            <pc:sldMk cId="183535158" sldId="322"/>
            <ac:picMk id="8" creationId="{50F4296E-90B2-814D-1F7D-BA400D73BBDB}"/>
          </ac:picMkLst>
        </pc:picChg>
        <pc:picChg chg="mod">
          <ac:chgData name="Imogen Sackett" userId="983d8044-f657-429e-ae38-3185fb507e2d" providerId="ADAL" clId="{B0B46C40-0880-4044-A4E5-944D648256DC}" dt="2025-03-31T20:19:08.912" v="793" actId="1038"/>
          <ac:picMkLst>
            <pc:docMk/>
            <pc:sldMk cId="183535158" sldId="322"/>
            <ac:picMk id="10" creationId="{147DA156-5B4B-DAE1-3261-7B138E9F2CDB}"/>
          </ac:picMkLst>
        </pc:picChg>
      </pc:sldChg>
      <pc:sldChg chg="addSp delSp modSp add mod modNotesTx">
        <pc:chgData name="Imogen Sackett" userId="983d8044-f657-429e-ae38-3185fb507e2d" providerId="ADAL" clId="{B0B46C40-0880-4044-A4E5-944D648256DC}" dt="2025-03-31T21:10:05.208" v="816" actId="6549"/>
        <pc:sldMkLst>
          <pc:docMk/>
          <pc:sldMk cId="632886646" sldId="323"/>
        </pc:sldMkLst>
        <pc:picChg chg="add mod">
          <ac:chgData name="Imogen Sackett" userId="983d8044-f657-429e-ae38-3185fb507e2d" providerId="ADAL" clId="{B0B46C40-0880-4044-A4E5-944D648256DC}" dt="2025-03-31T21:09:36.605" v="815" actId="1076"/>
          <ac:picMkLst>
            <pc:docMk/>
            <pc:sldMk cId="632886646" sldId="323"/>
            <ac:picMk id="3" creationId="{DA74EB8F-B1DF-00A3-4952-760A61A45FC3}"/>
          </ac:picMkLst>
        </pc:picChg>
        <pc:picChg chg="del">
          <ac:chgData name="Imogen Sackett" userId="983d8044-f657-429e-ae38-3185fb507e2d" providerId="ADAL" clId="{B0B46C40-0880-4044-A4E5-944D648256DC}" dt="2025-03-31T21:09:29.815" v="813" actId="478"/>
          <ac:picMkLst>
            <pc:docMk/>
            <pc:sldMk cId="632886646" sldId="323"/>
            <ac:picMk id="5" creationId="{EDCEF4FA-55B7-98AB-2092-4530D130D076}"/>
          </ac:picMkLst>
        </pc:picChg>
      </pc:sldChg>
    </pc:docChg>
  </pc:docChgLst>
  <pc:docChgLst>
    <pc:chgData name="Sophie Lounds" userId="c2ea565a-070b-4194-a25c-481a606e16c4" providerId="ADAL" clId="{ECFC9AE8-DB36-45A9-AB5A-50C32AFD2834}"/>
    <pc:docChg chg="undo custSel addSld delSld modSld sldOrd">
      <pc:chgData name="Sophie Lounds" userId="c2ea565a-070b-4194-a25c-481a606e16c4" providerId="ADAL" clId="{ECFC9AE8-DB36-45A9-AB5A-50C32AFD2834}" dt="2024-12-16T13:49:14.574" v="1779" actId="20577"/>
      <pc:docMkLst>
        <pc:docMk/>
      </pc:docMkLst>
      <pc:sldChg chg="delSp modSp mod delAnim">
        <pc:chgData name="Sophie Lounds" userId="c2ea565a-070b-4194-a25c-481a606e16c4" providerId="ADAL" clId="{ECFC9AE8-DB36-45A9-AB5A-50C32AFD2834}" dt="2024-12-16T13:30:49.858" v="1493" actId="20577"/>
        <pc:sldMkLst>
          <pc:docMk/>
          <pc:sldMk cId="0" sldId="256"/>
        </pc:sldMkLst>
      </pc:sldChg>
      <pc:sldChg chg="delSp modSp mod delAnim modAnim">
        <pc:chgData name="Sophie Lounds" userId="c2ea565a-070b-4194-a25c-481a606e16c4" providerId="ADAL" clId="{ECFC9AE8-DB36-45A9-AB5A-50C32AFD2834}" dt="2024-12-06T13:46:15.879" v="1320" actId="20577"/>
        <pc:sldMkLst>
          <pc:docMk/>
          <pc:sldMk cId="0" sldId="257"/>
        </pc:sldMkLst>
      </pc:sldChg>
      <pc:sldChg chg="addSp delSp modSp mod delAnim modAnim">
        <pc:chgData name="Sophie Lounds" userId="c2ea565a-070b-4194-a25c-481a606e16c4" providerId="ADAL" clId="{ECFC9AE8-DB36-45A9-AB5A-50C32AFD2834}" dt="2024-12-06T13:55:07.277" v="1373"/>
        <pc:sldMkLst>
          <pc:docMk/>
          <pc:sldMk cId="965820591" sldId="270"/>
        </pc:sldMkLst>
      </pc:sldChg>
      <pc:sldChg chg="delSp mod delAnim modAnim modNotesTx">
        <pc:chgData name="Sophie Lounds" userId="c2ea565a-070b-4194-a25c-481a606e16c4" providerId="ADAL" clId="{ECFC9AE8-DB36-45A9-AB5A-50C32AFD2834}" dt="2024-12-06T13:57:08.408" v="1404"/>
        <pc:sldMkLst>
          <pc:docMk/>
          <pc:sldMk cId="3110623848" sldId="271"/>
        </pc:sldMkLst>
      </pc:sldChg>
      <pc:sldChg chg="delSp modSp mod delAnim">
        <pc:chgData name="Sophie Lounds" userId="c2ea565a-070b-4194-a25c-481a606e16c4" providerId="ADAL" clId="{ECFC9AE8-DB36-45A9-AB5A-50C32AFD2834}" dt="2024-12-16T13:40:18.028" v="1661" actId="20577"/>
        <pc:sldMkLst>
          <pc:docMk/>
          <pc:sldMk cId="1981986514" sldId="272"/>
        </pc:sldMkLst>
      </pc:sldChg>
      <pc:sldChg chg="delSp modSp mod delAnim">
        <pc:chgData name="Sophie Lounds" userId="c2ea565a-070b-4194-a25c-481a606e16c4" providerId="ADAL" clId="{ECFC9AE8-DB36-45A9-AB5A-50C32AFD2834}" dt="2024-12-16T13:40:41.656" v="1663" actId="478"/>
        <pc:sldMkLst>
          <pc:docMk/>
          <pc:sldMk cId="1773972412" sldId="273"/>
        </pc:sldMkLst>
      </pc:sldChg>
      <pc:sldChg chg="delSp modSp mod ord delAnim modAnim">
        <pc:chgData name="Sophie Lounds" userId="c2ea565a-070b-4194-a25c-481a606e16c4" providerId="ADAL" clId="{ECFC9AE8-DB36-45A9-AB5A-50C32AFD2834}" dt="2024-12-16T13:39:41.529" v="1657" actId="20577"/>
        <pc:sldMkLst>
          <pc:docMk/>
          <pc:sldMk cId="1501828130" sldId="274"/>
        </pc:sldMkLst>
      </pc:sldChg>
      <pc:sldChg chg="addSp modSp mod modNotesTx">
        <pc:chgData name="Sophie Lounds" userId="c2ea565a-070b-4194-a25c-481a606e16c4" providerId="ADAL" clId="{ECFC9AE8-DB36-45A9-AB5A-50C32AFD2834}" dt="2024-12-06T12:06:27.906" v="1256" actId="20577"/>
        <pc:sldMkLst>
          <pc:docMk/>
          <pc:sldMk cId="3021750040" sldId="275"/>
        </pc:sldMkLst>
      </pc:sldChg>
      <pc:sldChg chg="delSp modSp mod delAnim modAnim">
        <pc:chgData name="Sophie Lounds" userId="c2ea565a-070b-4194-a25c-481a606e16c4" providerId="ADAL" clId="{ECFC9AE8-DB36-45A9-AB5A-50C32AFD2834}" dt="2024-12-16T13:46:46.035" v="1765" actId="403"/>
        <pc:sldMkLst>
          <pc:docMk/>
          <pc:sldMk cId="2558880987" sldId="276"/>
        </pc:sldMkLst>
      </pc:sldChg>
      <pc:sldChg chg="delSp modSp mod delAnim modAnim">
        <pc:chgData name="Sophie Lounds" userId="c2ea565a-070b-4194-a25c-481a606e16c4" providerId="ADAL" clId="{ECFC9AE8-DB36-45A9-AB5A-50C32AFD2834}" dt="2024-12-16T13:49:14.574" v="1779" actId="20577"/>
        <pc:sldMkLst>
          <pc:docMk/>
          <pc:sldMk cId="533556291" sldId="277"/>
        </pc:sldMkLst>
      </pc:sldChg>
      <pc:sldChg chg="delSp mod delAnim modAnim modNotesTx">
        <pc:chgData name="Sophie Lounds" userId="c2ea565a-070b-4194-a25c-481a606e16c4" providerId="ADAL" clId="{ECFC9AE8-DB36-45A9-AB5A-50C32AFD2834}" dt="2024-12-06T14:09:18.909" v="1489" actId="20577"/>
        <pc:sldMkLst>
          <pc:docMk/>
          <pc:sldMk cId="920761033" sldId="278"/>
        </pc:sldMkLst>
      </pc:sldChg>
      <pc:sldChg chg="delSp mod delAnim modAnim">
        <pc:chgData name="Sophie Lounds" userId="c2ea565a-070b-4194-a25c-481a606e16c4" providerId="ADAL" clId="{ECFC9AE8-DB36-45A9-AB5A-50C32AFD2834}" dt="2024-12-06T14:06:16.947" v="1470"/>
        <pc:sldMkLst>
          <pc:docMk/>
          <pc:sldMk cId="3235586675" sldId="279"/>
        </pc:sldMkLst>
      </pc:sldChg>
      <pc:sldChg chg="delSp modSp mod delAnim">
        <pc:chgData name="Sophie Lounds" userId="c2ea565a-070b-4194-a25c-481a606e16c4" providerId="ADAL" clId="{ECFC9AE8-DB36-45A9-AB5A-50C32AFD2834}" dt="2024-12-16T13:48:11.886" v="1768" actId="20577"/>
        <pc:sldMkLst>
          <pc:docMk/>
          <pc:sldMk cId="1249823333" sldId="280"/>
        </pc:sldMkLst>
      </pc:sldChg>
      <pc:sldChg chg="delSp modSp mod delAnim">
        <pc:chgData name="Sophie Lounds" userId="c2ea565a-070b-4194-a25c-481a606e16c4" providerId="ADAL" clId="{ECFC9AE8-DB36-45A9-AB5A-50C32AFD2834}" dt="2024-12-16T13:48:44.650" v="1777" actId="20577"/>
        <pc:sldMkLst>
          <pc:docMk/>
          <pc:sldMk cId="2073641892" sldId="281"/>
        </pc:sldMkLst>
      </pc:sldChg>
      <pc:sldChg chg="addSp delSp modSp add mod addAnim delAnim modNotesTx">
        <pc:chgData name="Sophie Lounds" userId="c2ea565a-070b-4194-a25c-481a606e16c4" providerId="ADAL" clId="{ECFC9AE8-DB36-45A9-AB5A-50C32AFD2834}" dt="2024-12-16T13:31:56.332" v="1586" actId="20577"/>
        <pc:sldMkLst>
          <pc:docMk/>
          <pc:sldMk cId="0" sldId="282"/>
        </pc:sldMkLst>
      </pc:sldChg>
      <pc:sldChg chg="add del">
        <pc:chgData name="Sophie Lounds" userId="c2ea565a-070b-4194-a25c-481a606e16c4" providerId="ADAL" clId="{ECFC9AE8-DB36-45A9-AB5A-50C32AFD2834}" dt="2024-12-06T11:34:31.216" v="67"/>
        <pc:sldMkLst>
          <pc:docMk/>
          <pc:sldMk cId="0" sldId="283"/>
        </pc:sldMkLst>
      </pc:sldChg>
      <pc:sldChg chg="modSp add mod modNotesTx">
        <pc:chgData name="Sophie Lounds" userId="c2ea565a-070b-4194-a25c-481a606e16c4" providerId="ADAL" clId="{ECFC9AE8-DB36-45A9-AB5A-50C32AFD2834}" dt="2024-12-06T11:44:43.810" v="436" actId="14100"/>
        <pc:sldMkLst>
          <pc:docMk/>
          <pc:sldMk cId="2593533681" sldId="283"/>
        </pc:sldMkLst>
      </pc:sldChg>
      <pc:sldChg chg="modSp add mod modNotesTx">
        <pc:chgData name="Sophie Lounds" userId="c2ea565a-070b-4194-a25c-481a606e16c4" providerId="ADAL" clId="{ECFC9AE8-DB36-45A9-AB5A-50C32AFD2834}" dt="2024-12-16T13:37:14.065" v="1628"/>
        <pc:sldMkLst>
          <pc:docMk/>
          <pc:sldMk cId="256213849" sldId="284"/>
        </pc:sldMkLst>
      </pc:sldChg>
      <pc:sldChg chg="modSp add mod modNotesTx">
        <pc:chgData name="Sophie Lounds" userId="c2ea565a-070b-4194-a25c-481a606e16c4" providerId="ADAL" clId="{ECFC9AE8-DB36-45A9-AB5A-50C32AFD2834}" dt="2024-12-06T13:56:04.240" v="1402" actId="20577"/>
        <pc:sldMkLst>
          <pc:docMk/>
          <pc:sldMk cId="1385252428" sldId="285"/>
        </pc:sldMkLst>
      </pc:sldChg>
      <pc:sldChg chg="modSp add mod modNotesTx">
        <pc:chgData name="Sophie Lounds" userId="c2ea565a-070b-4194-a25c-481a606e16c4" providerId="ADAL" clId="{ECFC9AE8-DB36-45A9-AB5A-50C32AFD2834}" dt="2024-12-06T13:55:58.577" v="1401" actId="20577"/>
        <pc:sldMkLst>
          <pc:docMk/>
          <pc:sldMk cId="477683471" sldId="286"/>
        </pc:sldMkLst>
      </pc:sldChg>
      <pc:sldChg chg="modSp add mod">
        <pc:chgData name="Sophie Lounds" userId="c2ea565a-070b-4194-a25c-481a606e16c4" providerId="ADAL" clId="{ECFC9AE8-DB36-45A9-AB5A-50C32AFD2834}" dt="2024-12-16T13:38:01.698" v="1634" actId="1076"/>
        <pc:sldMkLst>
          <pc:docMk/>
          <pc:sldMk cId="3522029822" sldId="287"/>
        </pc:sldMkLst>
      </pc:sldChg>
      <pc:sldChg chg="modSp add mod modNotesTx">
        <pc:chgData name="Sophie Lounds" userId="c2ea565a-070b-4194-a25c-481a606e16c4" providerId="ADAL" clId="{ECFC9AE8-DB36-45A9-AB5A-50C32AFD2834}" dt="2024-12-16T13:45:12.257" v="1686"/>
        <pc:sldMkLst>
          <pc:docMk/>
          <pc:sldMk cId="3215837340" sldId="288"/>
        </pc:sldMkLst>
      </pc:sldChg>
      <pc:sldChg chg="addSp delSp modSp add mod modNotesTx">
        <pc:chgData name="Sophie Lounds" userId="c2ea565a-070b-4194-a25c-481a606e16c4" providerId="ADAL" clId="{ECFC9AE8-DB36-45A9-AB5A-50C32AFD2834}" dt="2024-12-06T13:51:38.203" v="1365" actId="20577"/>
        <pc:sldMkLst>
          <pc:docMk/>
          <pc:sldMk cId="2062942316" sldId="289"/>
        </pc:sldMkLst>
      </pc:sldChg>
      <pc:sldChg chg="modSp add mod">
        <pc:chgData name="Sophie Lounds" userId="c2ea565a-070b-4194-a25c-481a606e16c4" providerId="ADAL" clId="{ECFC9AE8-DB36-45A9-AB5A-50C32AFD2834}" dt="2024-12-16T13:45:58.981" v="1689" actId="20577"/>
        <pc:sldMkLst>
          <pc:docMk/>
          <pc:sldMk cId="2348760829" sldId="291"/>
        </pc:sldMkLst>
      </pc:sldChg>
      <pc:sldChg chg="modSp add mod">
        <pc:chgData name="Sophie Lounds" userId="c2ea565a-070b-4194-a25c-481a606e16c4" providerId="ADAL" clId="{ECFC9AE8-DB36-45A9-AB5A-50C32AFD2834}" dt="2024-12-16T13:38:17.227" v="1640" actId="20577"/>
        <pc:sldMkLst>
          <pc:docMk/>
          <pc:sldMk cId="2957146199" sldId="292"/>
        </pc:sldMkLst>
      </pc:sldChg>
      <pc:sldChg chg="delSp modSp add mod">
        <pc:chgData name="Sophie Lounds" userId="c2ea565a-070b-4194-a25c-481a606e16c4" providerId="ADAL" clId="{ECFC9AE8-DB36-45A9-AB5A-50C32AFD2834}" dt="2024-12-06T14:00:27.338" v="1444" actId="20577"/>
        <pc:sldMkLst>
          <pc:docMk/>
          <pc:sldMk cId="1469554240" sldId="293"/>
        </pc:sldMkLst>
      </pc:sldChg>
      <pc:sldChg chg="modSp add mod">
        <pc:chgData name="Sophie Lounds" userId="c2ea565a-070b-4194-a25c-481a606e16c4" providerId="ADAL" clId="{ECFC9AE8-DB36-45A9-AB5A-50C32AFD2834}" dt="2024-12-16T13:34:26.727" v="1619" actId="20577"/>
        <pc:sldMkLst>
          <pc:docMk/>
          <pc:sldMk cId="1217486522" sldId="294"/>
        </pc:sldMkLst>
      </pc:sldChg>
      <pc:sldChg chg="delSp modSp add mod modAnim">
        <pc:chgData name="Sophie Lounds" userId="c2ea565a-070b-4194-a25c-481a606e16c4" providerId="ADAL" clId="{ECFC9AE8-DB36-45A9-AB5A-50C32AFD2834}" dt="2024-12-16T13:41:56.965" v="1679"/>
        <pc:sldMkLst>
          <pc:docMk/>
          <pc:sldMk cId="3092481815" sldId="295"/>
        </pc:sldMkLst>
      </pc:sldChg>
      <pc:sldChg chg="delSp add mod ord modAnim">
        <pc:chgData name="Sophie Lounds" userId="c2ea565a-070b-4194-a25c-481a606e16c4" providerId="ADAL" clId="{ECFC9AE8-DB36-45A9-AB5A-50C32AFD2834}" dt="2024-12-16T13:42:03.285" v="1680"/>
        <pc:sldMkLst>
          <pc:docMk/>
          <pc:sldMk cId="1411787446" sldId="296"/>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510B542B-B94C-3482-0E75-1C99E7962146}"/>
            </a:ext>
          </a:extLst>
        </p:cNvPr>
        <p:cNvGrpSpPr/>
        <p:nvPr/>
      </p:nvGrpSpPr>
      <p:grpSpPr>
        <a:xfrm>
          <a:off x="0" y="0"/>
          <a:ext cx="0" cy="0"/>
          <a:chOff x="0" y="0"/>
          <a:chExt cx="0" cy="0"/>
        </a:xfrm>
      </p:grpSpPr>
      <p:sp>
        <p:nvSpPr>
          <p:cNvPr id="117" name="Google Shape;117;p1:notes">
            <a:extLst>
              <a:ext uri="{FF2B5EF4-FFF2-40B4-BE49-F238E27FC236}">
                <a16:creationId xmlns:a16="http://schemas.microsoft.com/office/drawing/2014/main" id="{D088227D-6299-DF6C-8537-56070309C4A9}"/>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dirty="0"/>
          </a:p>
        </p:txBody>
      </p:sp>
      <p:sp>
        <p:nvSpPr>
          <p:cNvPr id="118" name="Google Shape;118;p1:notes">
            <a:extLst>
              <a:ext uri="{FF2B5EF4-FFF2-40B4-BE49-F238E27FC236}">
                <a16:creationId xmlns:a16="http://schemas.microsoft.com/office/drawing/2014/main" id="{01D33AA2-6337-A51D-ECEC-1E394A36FCE2}"/>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0383618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49468375-7744-8052-708B-C9932EEFD295}"/>
            </a:ext>
          </a:extLst>
        </p:cNvPr>
        <p:cNvGrpSpPr/>
        <p:nvPr/>
      </p:nvGrpSpPr>
      <p:grpSpPr>
        <a:xfrm>
          <a:off x="0" y="0"/>
          <a:ext cx="0" cy="0"/>
          <a:chOff x="0" y="0"/>
          <a:chExt cx="0" cy="0"/>
        </a:xfrm>
      </p:grpSpPr>
      <p:sp>
        <p:nvSpPr>
          <p:cNvPr id="128" name="Google Shape;128;p2:notes">
            <a:extLst>
              <a:ext uri="{FF2B5EF4-FFF2-40B4-BE49-F238E27FC236}">
                <a16:creationId xmlns:a16="http://schemas.microsoft.com/office/drawing/2014/main" id="{7E738548-4C15-0051-15E8-B38184B3F903}"/>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p2:notes">
            <a:extLst>
              <a:ext uri="{FF2B5EF4-FFF2-40B4-BE49-F238E27FC236}">
                <a16:creationId xmlns:a16="http://schemas.microsoft.com/office/drawing/2014/main" id="{897EEFE9-08B0-20E3-3D83-3C7F06BD7FA0}"/>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en-GB" dirty="0"/>
              <a:t>Listen and repeat. Pictures appear before words so teacher can concentrate on correct pronunciation</a:t>
            </a:r>
          </a:p>
          <a:p>
            <a:pPr marL="457200" marR="0" lvl="0" indent="-228600" algn="l" rtl="0">
              <a:lnSpc>
                <a:spcPct val="100000"/>
              </a:lnSpc>
              <a:spcBef>
                <a:spcPts val="0"/>
              </a:spcBef>
              <a:spcAft>
                <a:spcPts val="0"/>
              </a:spcAft>
              <a:buSzPts val="1400"/>
              <a:buNone/>
            </a:pPr>
            <a:r>
              <a:rPr lang="en-GB" dirty="0"/>
              <a:t>For correct Spanish pronunciation use an online tool such as Google Translate.</a:t>
            </a:r>
          </a:p>
        </p:txBody>
      </p:sp>
      <p:sp>
        <p:nvSpPr>
          <p:cNvPr id="130" name="Google Shape;130;p2:notes">
            <a:extLst>
              <a:ext uri="{FF2B5EF4-FFF2-40B4-BE49-F238E27FC236}">
                <a16:creationId xmlns:a16="http://schemas.microsoft.com/office/drawing/2014/main" id="{C776C631-5F84-6E01-A267-EC1DE7566768}"/>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GB" sz="1400" b="0" i="0" u="none" strike="noStrike" cap="none">
                <a:solidFill>
                  <a:srgbClr val="000000"/>
                </a:solidFill>
                <a:latin typeface="Arial"/>
                <a:ea typeface="Arial"/>
                <a:cs typeface="Arial"/>
                <a:sym typeface="Arial"/>
              </a:rPr>
              <a:t>10</a:t>
            </a:fld>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308767755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C353C581-A293-B930-C636-1781E4B25570}"/>
            </a:ext>
          </a:extLst>
        </p:cNvPr>
        <p:cNvGrpSpPr/>
        <p:nvPr/>
      </p:nvGrpSpPr>
      <p:grpSpPr>
        <a:xfrm>
          <a:off x="0" y="0"/>
          <a:ext cx="0" cy="0"/>
          <a:chOff x="0" y="0"/>
          <a:chExt cx="0" cy="0"/>
        </a:xfrm>
      </p:grpSpPr>
      <p:sp>
        <p:nvSpPr>
          <p:cNvPr id="128" name="Google Shape;128;p2:notes">
            <a:extLst>
              <a:ext uri="{FF2B5EF4-FFF2-40B4-BE49-F238E27FC236}">
                <a16:creationId xmlns:a16="http://schemas.microsoft.com/office/drawing/2014/main" id="{3F237109-E3F3-8F59-0844-4FEC3C34BED8}"/>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p2:notes">
            <a:extLst>
              <a:ext uri="{FF2B5EF4-FFF2-40B4-BE49-F238E27FC236}">
                <a16:creationId xmlns:a16="http://schemas.microsoft.com/office/drawing/2014/main" id="{66FDEFA6-FC8B-3FC6-53F1-671DB626228C}"/>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en-GB" dirty="0"/>
              <a:t>Plenary practise – students can work in pairs or whole class activity. </a:t>
            </a:r>
          </a:p>
          <a:p>
            <a:pPr marL="457200" marR="0" lvl="0" indent="-228600" algn="l" rtl="0">
              <a:lnSpc>
                <a:spcPct val="100000"/>
              </a:lnSpc>
              <a:spcBef>
                <a:spcPts val="0"/>
              </a:spcBef>
              <a:spcAft>
                <a:spcPts val="0"/>
              </a:spcAft>
              <a:buSzPts val="1400"/>
              <a:buNone/>
            </a:pPr>
            <a:r>
              <a:rPr lang="en-GB" dirty="0"/>
              <a:t>Walking pic to add</a:t>
            </a:r>
            <a:endParaRPr dirty="0"/>
          </a:p>
        </p:txBody>
      </p:sp>
      <p:sp>
        <p:nvSpPr>
          <p:cNvPr id="130" name="Google Shape;130;p2:notes">
            <a:extLst>
              <a:ext uri="{FF2B5EF4-FFF2-40B4-BE49-F238E27FC236}">
                <a16:creationId xmlns:a16="http://schemas.microsoft.com/office/drawing/2014/main" id="{A2C8F6F3-9366-C82A-95B0-738DA8CCA009}"/>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GB" sz="1400" b="0" i="0" u="none" strike="noStrike" cap="none">
                <a:solidFill>
                  <a:srgbClr val="000000"/>
                </a:solidFill>
                <a:latin typeface="Arial"/>
                <a:ea typeface="Arial"/>
                <a:cs typeface="Arial"/>
                <a:sym typeface="Arial"/>
              </a:rPr>
              <a:t>11</a:t>
            </a:fld>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24395460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B51DA5CF-88AB-75AF-CA28-E4A89AC7F645}"/>
            </a:ext>
          </a:extLst>
        </p:cNvPr>
        <p:cNvGrpSpPr/>
        <p:nvPr/>
      </p:nvGrpSpPr>
      <p:grpSpPr>
        <a:xfrm>
          <a:off x="0" y="0"/>
          <a:ext cx="0" cy="0"/>
          <a:chOff x="0" y="0"/>
          <a:chExt cx="0" cy="0"/>
        </a:xfrm>
      </p:grpSpPr>
      <p:sp>
        <p:nvSpPr>
          <p:cNvPr id="117" name="Google Shape;117;p1:notes">
            <a:extLst>
              <a:ext uri="{FF2B5EF4-FFF2-40B4-BE49-F238E27FC236}">
                <a16:creationId xmlns:a16="http://schemas.microsoft.com/office/drawing/2014/main" id="{7D97B89C-ED45-94BD-E6C4-725176DF4D28}"/>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dirty="0"/>
          </a:p>
        </p:txBody>
      </p:sp>
      <p:sp>
        <p:nvSpPr>
          <p:cNvPr id="118" name="Google Shape;118;p1:notes">
            <a:extLst>
              <a:ext uri="{FF2B5EF4-FFF2-40B4-BE49-F238E27FC236}">
                <a16:creationId xmlns:a16="http://schemas.microsoft.com/office/drawing/2014/main" id="{1E8601F7-4638-6B30-D6D2-D4722C50D3E3}"/>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52500923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ECB593F0-EF9A-5831-C662-124D000BA31C}"/>
            </a:ext>
          </a:extLst>
        </p:cNvPr>
        <p:cNvGrpSpPr/>
        <p:nvPr/>
      </p:nvGrpSpPr>
      <p:grpSpPr>
        <a:xfrm>
          <a:off x="0" y="0"/>
          <a:ext cx="0" cy="0"/>
          <a:chOff x="0" y="0"/>
          <a:chExt cx="0" cy="0"/>
        </a:xfrm>
      </p:grpSpPr>
      <p:sp>
        <p:nvSpPr>
          <p:cNvPr id="117" name="Google Shape;117;p1:notes">
            <a:extLst>
              <a:ext uri="{FF2B5EF4-FFF2-40B4-BE49-F238E27FC236}">
                <a16:creationId xmlns:a16="http://schemas.microsoft.com/office/drawing/2014/main" id="{61399325-4D8C-72ED-71F9-8B5EE139FF3B}"/>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dirty="0"/>
              <a:t>Starter activity</a:t>
            </a:r>
            <a:endParaRPr dirty="0"/>
          </a:p>
        </p:txBody>
      </p:sp>
      <p:sp>
        <p:nvSpPr>
          <p:cNvPr id="118" name="Google Shape;118;p1:notes">
            <a:extLst>
              <a:ext uri="{FF2B5EF4-FFF2-40B4-BE49-F238E27FC236}">
                <a16:creationId xmlns:a16="http://schemas.microsoft.com/office/drawing/2014/main" id="{7A412EF5-F348-9E4D-3B17-C42E0E701A9D}"/>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4594368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183BD3E3-1C77-D123-E634-C47C34D3F88F}"/>
            </a:ext>
          </a:extLst>
        </p:cNvPr>
        <p:cNvGrpSpPr/>
        <p:nvPr/>
      </p:nvGrpSpPr>
      <p:grpSpPr>
        <a:xfrm>
          <a:off x="0" y="0"/>
          <a:ext cx="0" cy="0"/>
          <a:chOff x="0" y="0"/>
          <a:chExt cx="0" cy="0"/>
        </a:xfrm>
      </p:grpSpPr>
      <p:sp>
        <p:nvSpPr>
          <p:cNvPr id="117" name="Google Shape;117;p1:notes">
            <a:extLst>
              <a:ext uri="{FF2B5EF4-FFF2-40B4-BE49-F238E27FC236}">
                <a16:creationId xmlns:a16="http://schemas.microsoft.com/office/drawing/2014/main" id="{BA032CB5-C861-B829-47F5-B87CE670BA34}"/>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dirty="0"/>
              <a:t>Starter activity</a:t>
            </a:r>
          </a:p>
        </p:txBody>
      </p:sp>
      <p:sp>
        <p:nvSpPr>
          <p:cNvPr id="118" name="Google Shape;118;p1:notes">
            <a:extLst>
              <a:ext uri="{FF2B5EF4-FFF2-40B4-BE49-F238E27FC236}">
                <a16:creationId xmlns:a16="http://schemas.microsoft.com/office/drawing/2014/main" id="{D6B8BC39-414F-D409-C816-B5C13796C912}"/>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1847844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3479AD85-78A1-C22C-FF21-6A2CAB948A6A}"/>
            </a:ext>
          </a:extLst>
        </p:cNvPr>
        <p:cNvGrpSpPr/>
        <p:nvPr/>
      </p:nvGrpSpPr>
      <p:grpSpPr>
        <a:xfrm>
          <a:off x="0" y="0"/>
          <a:ext cx="0" cy="0"/>
          <a:chOff x="0" y="0"/>
          <a:chExt cx="0" cy="0"/>
        </a:xfrm>
      </p:grpSpPr>
      <p:sp>
        <p:nvSpPr>
          <p:cNvPr id="128" name="Google Shape;128;p2:notes">
            <a:extLst>
              <a:ext uri="{FF2B5EF4-FFF2-40B4-BE49-F238E27FC236}">
                <a16:creationId xmlns:a16="http://schemas.microsoft.com/office/drawing/2014/main" id="{70B946BF-7E9A-7097-BE97-26827BB9F477}"/>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p2:notes">
            <a:extLst>
              <a:ext uri="{FF2B5EF4-FFF2-40B4-BE49-F238E27FC236}">
                <a16:creationId xmlns:a16="http://schemas.microsoft.com/office/drawing/2014/main" id="{FECA2CED-A8C3-4CEB-0DCE-0D19CF23B792}"/>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en-GB" dirty="0"/>
              <a:t>Additional grammar point to note: </a:t>
            </a:r>
            <a:r>
              <a:rPr lang="en-GB" dirty="0" err="1"/>
              <a:t>viajo</a:t>
            </a:r>
            <a:r>
              <a:rPr lang="en-GB" dirty="0"/>
              <a:t> = I travel / </a:t>
            </a:r>
            <a:r>
              <a:rPr lang="en-GB" dirty="0" err="1"/>
              <a:t>viajar</a:t>
            </a:r>
            <a:r>
              <a:rPr lang="en-GB" dirty="0"/>
              <a:t> = to travel (use of the infinitive verb after opinion phrases)</a:t>
            </a:r>
          </a:p>
        </p:txBody>
      </p:sp>
      <p:sp>
        <p:nvSpPr>
          <p:cNvPr id="130" name="Google Shape;130;p2:notes">
            <a:extLst>
              <a:ext uri="{FF2B5EF4-FFF2-40B4-BE49-F238E27FC236}">
                <a16:creationId xmlns:a16="http://schemas.microsoft.com/office/drawing/2014/main" id="{2816FF0A-F1C1-B406-89B3-D1DEF09973F3}"/>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GB" sz="1400" b="0" i="0" u="none" strike="noStrike" cap="none">
                <a:solidFill>
                  <a:srgbClr val="000000"/>
                </a:solidFill>
                <a:latin typeface="Arial"/>
                <a:ea typeface="Arial"/>
                <a:cs typeface="Arial"/>
                <a:sym typeface="Arial"/>
              </a:rPr>
              <a:t>15</a:t>
            </a:fld>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33250715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C0AC5544-29E5-8AE3-DA9B-E23AD0DE4E03}"/>
            </a:ext>
          </a:extLst>
        </p:cNvPr>
        <p:cNvGrpSpPr/>
        <p:nvPr/>
      </p:nvGrpSpPr>
      <p:grpSpPr>
        <a:xfrm>
          <a:off x="0" y="0"/>
          <a:ext cx="0" cy="0"/>
          <a:chOff x="0" y="0"/>
          <a:chExt cx="0" cy="0"/>
        </a:xfrm>
      </p:grpSpPr>
      <p:sp>
        <p:nvSpPr>
          <p:cNvPr id="128" name="Google Shape;128;p2:notes">
            <a:extLst>
              <a:ext uri="{FF2B5EF4-FFF2-40B4-BE49-F238E27FC236}">
                <a16:creationId xmlns:a16="http://schemas.microsoft.com/office/drawing/2014/main" id="{0A1E0334-1E92-D47C-DFF6-A97458BCDFEB}"/>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p2:notes">
            <a:extLst>
              <a:ext uri="{FF2B5EF4-FFF2-40B4-BE49-F238E27FC236}">
                <a16:creationId xmlns:a16="http://schemas.microsoft.com/office/drawing/2014/main" id="{D02D162B-9271-DC0B-4CCD-DE35C6B8EE23}"/>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en-GB" dirty="0"/>
              <a:t>Option to repeat game with opinions</a:t>
            </a:r>
          </a:p>
        </p:txBody>
      </p:sp>
      <p:sp>
        <p:nvSpPr>
          <p:cNvPr id="130" name="Google Shape;130;p2:notes">
            <a:extLst>
              <a:ext uri="{FF2B5EF4-FFF2-40B4-BE49-F238E27FC236}">
                <a16:creationId xmlns:a16="http://schemas.microsoft.com/office/drawing/2014/main" id="{D3AFE8B1-FD3B-1F43-BE55-A7AC216BAF2F}"/>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GB" sz="1400" b="0" i="0" u="none" strike="noStrike" cap="none">
                <a:solidFill>
                  <a:srgbClr val="000000"/>
                </a:solidFill>
                <a:latin typeface="Arial"/>
                <a:ea typeface="Arial"/>
                <a:cs typeface="Arial"/>
                <a:sym typeface="Arial"/>
              </a:rPr>
              <a:t>16</a:t>
            </a:fld>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396186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13392DD3-C344-8325-841F-351CFE1DC74C}"/>
            </a:ext>
          </a:extLst>
        </p:cNvPr>
        <p:cNvGrpSpPr/>
        <p:nvPr/>
      </p:nvGrpSpPr>
      <p:grpSpPr>
        <a:xfrm>
          <a:off x="0" y="0"/>
          <a:ext cx="0" cy="0"/>
          <a:chOff x="0" y="0"/>
          <a:chExt cx="0" cy="0"/>
        </a:xfrm>
      </p:grpSpPr>
      <p:sp>
        <p:nvSpPr>
          <p:cNvPr id="128" name="Google Shape;128;p2:notes">
            <a:extLst>
              <a:ext uri="{FF2B5EF4-FFF2-40B4-BE49-F238E27FC236}">
                <a16:creationId xmlns:a16="http://schemas.microsoft.com/office/drawing/2014/main" id="{1DEA9803-E27E-A6D6-3565-E6A7ED4DB235}"/>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p2:notes">
            <a:extLst>
              <a:ext uri="{FF2B5EF4-FFF2-40B4-BE49-F238E27FC236}">
                <a16:creationId xmlns:a16="http://schemas.microsoft.com/office/drawing/2014/main" id="{B5BCA54A-5E6A-FF52-4746-B3570D1413FA}"/>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130" name="Google Shape;130;p2:notes">
            <a:extLst>
              <a:ext uri="{FF2B5EF4-FFF2-40B4-BE49-F238E27FC236}">
                <a16:creationId xmlns:a16="http://schemas.microsoft.com/office/drawing/2014/main" id="{B400E49B-FC54-FF96-DB81-07764ABF4CF9}"/>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GB" sz="1400" b="0" i="0" u="none" strike="noStrike" cap="none">
                <a:solidFill>
                  <a:srgbClr val="000000"/>
                </a:solidFill>
                <a:latin typeface="Arial"/>
                <a:ea typeface="Arial"/>
                <a:cs typeface="Arial"/>
                <a:sym typeface="Arial"/>
              </a:rPr>
              <a:t>17</a:t>
            </a:fld>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42795746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9DE05BCF-E80C-39B5-C3D6-400A7A7D82FC}"/>
            </a:ext>
          </a:extLst>
        </p:cNvPr>
        <p:cNvGrpSpPr/>
        <p:nvPr/>
      </p:nvGrpSpPr>
      <p:grpSpPr>
        <a:xfrm>
          <a:off x="0" y="0"/>
          <a:ext cx="0" cy="0"/>
          <a:chOff x="0" y="0"/>
          <a:chExt cx="0" cy="0"/>
        </a:xfrm>
      </p:grpSpPr>
      <p:sp>
        <p:nvSpPr>
          <p:cNvPr id="128" name="Google Shape;128;p2:notes">
            <a:extLst>
              <a:ext uri="{FF2B5EF4-FFF2-40B4-BE49-F238E27FC236}">
                <a16:creationId xmlns:a16="http://schemas.microsoft.com/office/drawing/2014/main" id="{646EFE3B-4140-6703-684B-E146BF68DA43}"/>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p2:notes">
            <a:extLst>
              <a:ext uri="{FF2B5EF4-FFF2-40B4-BE49-F238E27FC236}">
                <a16:creationId xmlns:a16="http://schemas.microsoft.com/office/drawing/2014/main" id="{C3B82D63-A983-5DBE-A63E-DB10E915BD51}"/>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en-GB" dirty="0"/>
              <a:t>For pronunciation guides use online tool such as Google Translate to play Spanish sounds </a:t>
            </a:r>
          </a:p>
        </p:txBody>
      </p:sp>
      <p:sp>
        <p:nvSpPr>
          <p:cNvPr id="130" name="Google Shape;130;p2:notes">
            <a:extLst>
              <a:ext uri="{FF2B5EF4-FFF2-40B4-BE49-F238E27FC236}">
                <a16:creationId xmlns:a16="http://schemas.microsoft.com/office/drawing/2014/main" id="{8A8D11E2-0C93-0961-F21F-5549A6F8C678}"/>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GB" sz="1400" b="0" i="0" u="none" strike="noStrike" cap="none">
                <a:solidFill>
                  <a:srgbClr val="000000"/>
                </a:solidFill>
                <a:latin typeface="Arial"/>
                <a:ea typeface="Arial"/>
                <a:cs typeface="Arial"/>
                <a:sym typeface="Arial"/>
              </a:rPr>
              <a:t>18</a:t>
            </a:fld>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4716937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5BD00AEC-9D7B-966D-DD48-3254DAE7857B}"/>
            </a:ext>
          </a:extLst>
        </p:cNvPr>
        <p:cNvGrpSpPr/>
        <p:nvPr/>
      </p:nvGrpSpPr>
      <p:grpSpPr>
        <a:xfrm>
          <a:off x="0" y="0"/>
          <a:ext cx="0" cy="0"/>
          <a:chOff x="0" y="0"/>
          <a:chExt cx="0" cy="0"/>
        </a:xfrm>
      </p:grpSpPr>
      <p:sp>
        <p:nvSpPr>
          <p:cNvPr id="128" name="Google Shape;128;p2:notes">
            <a:extLst>
              <a:ext uri="{FF2B5EF4-FFF2-40B4-BE49-F238E27FC236}">
                <a16:creationId xmlns:a16="http://schemas.microsoft.com/office/drawing/2014/main" id="{3A081716-BF4C-65B7-7CBC-E7B1D2900630}"/>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p2:notes">
            <a:extLst>
              <a:ext uri="{FF2B5EF4-FFF2-40B4-BE49-F238E27FC236}">
                <a16:creationId xmlns:a16="http://schemas.microsoft.com/office/drawing/2014/main" id="{71F6DA6B-283C-32C1-F3D0-EAC6EF6057CC}"/>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en-GB" dirty="0"/>
              <a:t>Students can use the sentence builder to help them if they need it. To increase challenge students could have the sentence builder face down and only turn it when they need it. Possible change reference to ‘conjunction’ rather than ‘connective’ as per primary language.</a:t>
            </a:r>
          </a:p>
        </p:txBody>
      </p:sp>
      <p:sp>
        <p:nvSpPr>
          <p:cNvPr id="130" name="Google Shape;130;p2:notes">
            <a:extLst>
              <a:ext uri="{FF2B5EF4-FFF2-40B4-BE49-F238E27FC236}">
                <a16:creationId xmlns:a16="http://schemas.microsoft.com/office/drawing/2014/main" id="{3E85C679-AAF5-B1B9-EEE2-2FD2848AE205}"/>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GB" sz="1400" b="0" i="0" u="none" strike="noStrike" cap="none">
                <a:solidFill>
                  <a:srgbClr val="000000"/>
                </a:solidFill>
                <a:latin typeface="Arial"/>
                <a:ea typeface="Arial"/>
                <a:cs typeface="Arial"/>
                <a:sym typeface="Arial"/>
              </a:rPr>
              <a:t>19</a:t>
            </a:fld>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32785004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dirty="0"/>
              <a:t>Notes: teacher to create list in English. Reward any students who can give the words in Spanish</a:t>
            </a:r>
            <a:endParaRPr dirty="0"/>
          </a:p>
        </p:txBody>
      </p:sp>
      <p:sp>
        <p:nvSpPr>
          <p:cNvPr id="118" name="Google Shape;11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90D544B5-4851-0A0F-696B-AC0E87233490}"/>
            </a:ext>
          </a:extLst>
        </p:cNvPr>
        <p:cNvGrpSpPr/>
        <p:nvPr/>
      </p:nvGrpSpPr>
      <p:grpSpPr>
        <a:xfrm>
          <a:off x="0" y="0"/>
          <a:ext cx="0" cy="0"/>
          <a:chOff x="0" y="0"/>
          <a:chExt cx="0" cy="0"/>
        </a:xfrm>
      </p:grpSpPr>
      <p:sp>
        <p:nvSpPr>
          <p:cNvPr id="128" name="Google Shape;128;p2:notes">
            <a:extLst>
              <a:ext uri="{FF2B5EF4-FFF2-40B4-BE49-F238E27FC236}">
                <a16:creationId xmlns:a16="http://schemas.microsoft.com/office/drawing/2014/main" id="{20434F77-0D42-5352-F8A9-15F2D2A904BB}"/>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p2:notes">
            <a:extLst>
              <a:ext uri="{FF2B5EF4-FFF2-40B4-BE49-F238E27FC236}">
                <a16:creationId xmlns:a16="http://schemas.microsoft.com/office/drawing/2014/main" id="{424FDEB3-62ED-E7AA-6611-8C517DC75FDA}"/>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130" name="Google Shape;130;p2:notes">
            <a:extLst>
              <a:ext uri="{FF2B5EF4-FFF2-40B4-BE49-F238E27FC236}">
                <a16:creationId xmlns:a16="http://schemas.microsoft.com/office/drawing/2014/main" id="{2FBC974D-E965-AAC3-2218-F8FA12E1FD0F}"/>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GB" sz="1400" b="0" i="0" u="none" strike="noStrike" cap="none">
                <a:solidFill>
                  <a:srgbClr val="000000"/>
                </a:solidFill>
                <a:latin typeface="Arial"/>
                <a:ea typeface="Arial"/>
                <a:cs typeface="Arial"/>
                <a:sym typeface="Arial"/>
              </a:rPr>
              <a:t>20</a:t>
            </a:fld>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429152034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Sentence builder to support writing / speaking (teacher to decide when appropriate to give)</a:t>
            </a:r>
          </a:p>
          <a:p>
            <a:r>
              <a:rPr lang="en-GB" dirty="0"/>
              <a:t>Teacher could elicit speaking from students in whole class or pair activities for example: listen and repeat / spot the error (teacher makes a mistake and students identify) / mini whiteboard activities with mind reading (guess the end of my sentence)</a:t>
            </a:r>
          </a:p>
        </p:txBody>
      </p:sp>
      <p:sp>
        <p:nvSpPr>
          <p:cNvPr id="4" name="Slide Number Placeholder 3"/>
          <p:cNvSpPr>
            <a:spLocks noGrp="1"/>
          </p:cNvSpPr>
          <p:nvPr>
            <p:ph type="sldNum" idx="12"/>
          </p:nvPr>
        </p:nvSpPr>
        <p:spPr/>
        <p:txBody>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GB" sz="1200" b="0" i="0" u="none" strike="noStrike" cap="none" smtClean="0">
                <a:solidFill>
                  <a:schemeClr val="dk1"/>
                </a:solidFill>
                <a:latin typeface="Calibri"/>
                <a:ea typeface="Calibri"/>
                <a:cs typeface="Calibri"/>
                <a:sym typeface="Calibri"/>
              </a:rPr>
              <a:t>21</a:t>
            </a:fld>
            <a:endParaRPr lang="en-GB"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90645826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C09925D4-D01C-74D8-E285-05BD80FE7D3D}"/>
            </a:ext>
          </a:extLst>
        </p:cNvPr>
        <p:cNvGrpSpPr/>
        <p:nvPr/>
      </p:nvGrpSpPr>
      <p:grpSpPr>
        <a:xfrm>
          <a:off x="0" y="0"/>
          <a:ext cx="0" cy="0"/>
          <a:chOff x="0" y="0"/>
          <a:chExt cx="0" cy="0"/>
        </a:xfrm>
      </p:grpSpPr>
      <p:sp>
        <p:nvSpPr>
          <p:cNvPr id="128" name="Google Shape;128;p2:notes">
            <a:extLst>
              <a:ext uri="{FF2B5EF4-FFF2-40B4-BE49-F238E27FC236}">
                <a16:creationId xmlns:a16="http://schemas.microsoft.com/office/drawing/2014/main" id="{A17B6BC5-F52D-62DA-D1D2-1A708B2E497C}"/>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p2:notes">
            <a:extLst>
              <a:ext uri="{FF2B5EF4-FFF2-40B4-BE49-F238E27FC236}">
                <a16:creationId xmlns:a16="http://schemas.microsoft.com/office/drawing/2014/main" id="{E7A097E3-C694-E345-088F-79E2C48BCF0F}"/>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en-GB" dirty="0"/>
              <a:t>Plenary can be done verbally, on mini whiteboards or in books. Change connective to conjunction if more commonly used in school.</a:t>
            </a:r>
            <a:endParaRPr dirty="0"/>
          </a:p>
        </p:txBody>
      </p:sp>
      <p:sp>
        <p:nvSpPr>
          <p:cNvPr id="130" name="Google Shape;130;p2:notes">
            <a:extLst>
              <a:ext uri="{FF2B5EF4-FFF2-40B4-BE49-F238E27FC236}">
                <a16:creationId xmlns:a16="http://schemas.microsoft.com/office/drawing/2014/main" id="{FB2C9B2A-1BE5-D042-6E1A-D2283A85BD35}"/>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GB" sz="1400" b="0" i="0" u="none" strike="noStrike" cap="none">
                <a:solidFill>
                  <a:srgbClr val="000000"/>
                </a:solidFill>
                <a:latin typeface="Arial"/>
                <a:ea typeface="Arial"/>
                <a:cs typeface="Arial"/>
                <a:sym typeface="Arial"/>
              </a:rPr>
              <a:t>22</a:t>
            </a:fld>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30405766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ED308167-9DEE-07D0-4D9F-ADAE1D069B27}"/>
            </a:ext>
          </a:extLst>
        </p:cNvPr>
        <p:cNvGrpSpPr/>
        <p:nvPr/>
      </p:nvGrpSpPr>
      <p:grpSpPr>
        <a:xfrm>
          <a:off x="0" y="0"/>
          <a:ext cx="0" cy="0"/>
          <a:chOff x="0" y="0"/>
          <a:chExt cx="0" cy="0"/>
        </a:xfrm>
      </p:grpSpPr>
      <p:sp>
        <p:nvSpPr>
          <p:cNvPr id="117" name="Google Shape;117;p1:notes">
            <a:extLst>
              <a:ext uri="{FF2B5EF4-FFF2-40B4-BE49-F238E27FC236}">
                <a16:creationId xmlns:a16="http://schemas.microsoft.com/office/drawing/2014/main" id="{D31DAFD1-32DE-5CBD-8A4A-BF7F5802C664}"/>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endParaRPr dirty="0"/>
          </a:p>
        </p:txBody>
      </p:sp>
      <p:sp>
        <p:nvSpPr>
          <p:cNvPr id="118" name="Google Shape;118;p1:notes">
            <a:extLst>
              <a:ext uri="{FF2B5EF4-FFF2-40B4-BE49-F238E27FC236}">
                <a16:creationId xmlns:a16="http://schemas.microsoft.com/office/drawing/2014/main" id="{8A671315-7707-9CBB-8590-99AB9D5C5960}"/>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9097400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a:extLst>
            <a:ext uri="{FF2B5EF4-FFF2-40B4-BE49-F238E27FC236}">
              <a16:creationId xmlns:a16="http://schemas.microsoft.com/office/drawing/2014/main" id="{309FE568-0B6B-EBBE-5BF1-E959E32A4A93}"/>
            </a:ext>
          </a:extLst>
        </p:cNvPr>
        <p:cNvGrpSpPr/>
        <p:nvPr/>
      </p:nvGrpSpPr>
      <p:grpSpPr>
        <a:xfrm>
          <a:off x="0" y="0"/>
          <a:ext cx="0" cy="0"/>
          <a:chOff x="0" y="0"/>
          <a:chExt cx="0" cy="0"/>
        </a:xfrm>
      </p:grpSpPr>
      <p:sp>
        <p:nvSpPr>
          <p:cNvPr id="117" name="Google Shape;117;p1:notes">
            <a:extLst>
              <a:ext uri="{FF2B5EF4-FFF2-40B4-BE49-F238E27FC236}">
                <a16:creationId xmlns:a16="http://schemas.microsoft.com/office/drawing/2014/main" id="{3C40B2FA-6B17-962C-1577-3F8EB5077DC5}"/>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GB" dirty="0"/>
              <a:t>Starter activity</a:t>
            </a:r>
          </a:p>
        </p:txBody>
      </p:sp>
      <p:sp>
        <p:nvSpPr>
          <p:cNvPr id="118" name="Google Shape;118;p1:notes">
            <a:extLst>
              <a:ext uri="{FF2B5EF4-FFF2-40B4-BE49-F238E27FC236}">
                <a16:creationId xmlns:a16="http://schemas.microsoft.com/office/drawing/2014/main" id="{B9CCA430-3BCD-FD65-1BBD-2DB98CCC705F}"/>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48432675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06FA156D-52F6-95ED-DBA8-0A6A5E828600}"/>
            </a:ext>
          </a:extLst>
        </p:cNvPr>
        <p:cNvGrpSpPr/>
        <p:nvPr/>
      </p:nvGrpSpPr>
      <p:grpSpPr>
        <a:xfrm>
          <a:off x="0" y="0"/>
          <a:ext cx="0" cy="0"/>
          <a:chOff x="0" y="0"/>
          <a:chExt cx="0" cy="0"/>
        </a:xfrm>
      </p:grpSpPr>
      <p:sp>
        <p:nvSpPr>
          <p:cNvPr id="128" name="Google Shape;128;p2:notes">
            <a:extLst>
              <a:ext uri="{FF2B5EF4-FFF2-40B4-BE49-F238E27FC236}">
                <a16:creationId xmlns:a16="http://schemas.microsoft.com/office/drawing/2014/main" id="{9513E1B8-885D-8478-9A93-08DF86E97E1D}"/>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p2:notes">
            <a:extLst>
              <a:ext uri="{FF2B5EF4-FFF2-40B4-BE49-F238E27FC236}">
                <a16:creationId xmlns:a16="http://schemas.microsoft.com/office/drawing/2014/main" id="{9D6B06B6-0063-B88F-8A24-61D60021A013}"/>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en-GB" dirty="0"/>
              <a:t>Discuss why some modes of transport are more sustainable (considering how many people they carry / fuel / pollution / congestion / health)</a:t>
            </a:r>
            <a:endParaRPr dirty="0"/>
          </a:p>
        </p:txBody>
      </p:sp>
      <p:sp>
        <p:nvSpPr>
          <p:cNvPr id="130" name="Google Shape;130;p2:notes">
            <a:extLst>
              <a:ext uri="{FF2B5EF4-FFF2-40B4-BE49-F238E27FC236}">
                <a16:creationId xmlns:a16="http://schemas.microsoft.com/office/drawing/2014/main" id="{A38F09EC-4E14-9E43-51C1-E3494A3C5150}"/>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GB" sz="1400" b="0" i="0" u="none" strike="noStrike" cap="none">
                <a:solidFill>
                  <a:srgbClr val="000000"/>
                </a:solidFill>
                <a:latin typeface="Arial"/>
                <a:ea typeface="Arial"/>
                <a:cs typeface="Arial"/>
                <a:sym typeface="Arial"/>
              </a:rPr>
              <a:t>25</a:t>
            </a:fld>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46686850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D2D5E744-B171-C3AA-D84E-12611CAF5F8D}"/>
            </a:ext>
          </a:extLst>
        </p:cNvPr>
        <p:cNvGrpSpPr/>
        <p:nvPr/>
      </p:nvGrpSpPr>
      <p:grpSpPr>
        <a:xfrm>
          <a:off x="0" y="0"/>
          <a:ext cx="0" cy="0"/>
          <a:chOff x="0" y="0"/>
          <a:chExt cx="0" cy="0"/>
        </a:xfrm>
      </p:grpSpPr>
      <p:sp>
        <p:nvSpPr>
          <p:cNvPr id="128" name="Google Shape;128;p2:notes">
            <a:extLst>
              <a:ext uri="{FF2B5EF4-FFF2-40B4-BE49-F238E27FC236}">
                <a16:creationId xmlns:a16="http://schemas.microsoft.com/office/drawing/2014/main" id="{40ECEEEC-DC5B-8D50-FD9F-ED0E53C7FA33}"/>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p2:notes">
            <a:extLst>
              <a:ext uri="{FF2B5EF4-FFF2-40B4-BE49-F238E27FC236}">
                <a16:creationId xmlns:a16="http://schemas.microsoft.com/office/drawing/2014/main" id="{DD2B0FFD-FEA0-D7F0-4BC9-3314E0B8AC94}"/>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en-GB" dirty="0"/>
              <a:t>Ask students to share their answers giving reasons</a:t>
            </a:r>
            <a:endParaRPr dirty="0"/>
          </a:p>
        </p:txBody>
      </p:sp>
      <p:sp>
        <p:nvSpPr>
          <p:cNvPr id="130" name="Google Shape;130;p2:notes">
            <a:extLst>
              <a:ext uri="{FF2B5EF4-FFF2-40B4-BE49-F238E27FC236}">
                <a16:creationId xmlns:a16="http://schemas.microsoft.com/office/drawing/2014/main" id="{F16CA928-9D85-B1B4-1254-8B64B5FC9736}"/>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GB" sz="1400" b="0" i="0" u="none" strike="noStrike" cap="none">
                <a:solidFill>
                  <a:srgbClr val="000000"/>
                </a:solidFill>
                <a:latin typeface="Arial"/>
                <a:ea typeface="Arial"/>
                <a:cs typeface="Arial"/>
                <a:sym typeface="Arial"/>
              </a:rPr>
              <a:t>26</a:t>
            </a:fld>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110411430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FE72C538-0B01-E104-7362-4DB78BD217E7}"/>
            </a:ext>
          </a:extLst>
        </p:cNvPr>
        <p:cNvGrpSpPr/>
        <p:nvPr/>
      </p:nvGrpSpPr>
      <p:grpSpPr>
        <a:xfrm>
          <a:off x="0" y="0"/>
          <a:ext cx="0" cy="0"/>
          <a:chOff x="0" y="0"/>
          <a:chExt cx="0" cy="0"/>
        </a:xfrm>
      </p:grpSpPr>
      <p:sp>
        <p:nvSpPr>
          <p:cNvPr id="128" name="Google Shape;128;p2:notes">
            <a:extLst>
              <a:ext uri="{FF2B5EF4-FFF2-40B4-BE49-F238E27FC236}">
                <a16:creationId xmlns:a16="http://schemas.microsoft.com/office/drawing/2014/main" id="{5EBD2A0C-9357-4118-C489-97C9B6A71DEA}"/>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p2:notes">
            <a:extLst>
              <a:ext uri="{FF2B5EF4-FFF2-40B4-BE49-F238E27FC236}">
                <a16:creationId xmlns:a16="http://schemas.microsoft.com/office/drawing/2014/main" id="{A8C3D5FB-F71D-336F-2E60-DF80E4B653D4}"/>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dirty="0"/>
          </a:p>
        </p:txBody>
      </p:sp>
      <p:sp>
        <p:nvSpPr>
          <p:cNvPr id="130" name="Google Shape;130;p2:notes">
            <a:extLst>
              <a:ext uri="{FF2B5EF4-FFF2-40B4-BE49-F238E27FC236}">
                <a16:creationId xmlns:a16="http://schemas.microsoft.com/office/drawing/2014/main" id="{5A6962B6-0D65-ECFD-6063-66C0E3EC8C95}"/>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GB" sz="1400" b="0" i="0" u="none" strike="noStrike" cap="none">
                <a:solidFill>
                  <a:srgbClr val="000000"/>
                </a:solidFill>
                <a:latin typeface="Arial"/>
                <a:ea typeface="Arial"/>
                <a:cs typeface="Arial"/>
                <a:sym typeface="Arial"/>
              </a:rPr>
              <a:t>27</a:t>
            </a:fld>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181467673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CF3E63C8-801B-C147-4C59-792FBD1FAB1A}"/>
            </a:ext>
          </a:extLst>
        </p:cNvPr>
        <p:cNvGrpSpPr/>
        <p:nvPr/>
      </p:nvGrpSpPr>
      <p:grpSpPr>
        <a:xfrm>
          <a:off x="0" y="0"/>
          <a:ext cx="0" cy="0"/>
          <a:chOff x="0" y="0"/>
          <a:chExt cx="0" cy="0"/>
        </a:xfrm>
      </p:grpSpPr>
      <p:sp>
        <p:nvSpPr>
          <p:cNvPr id="128" name="Google Shape;128;p2:notes">
            <a:extLst>
              <a:ext uri="{FF2B5EF4-FFF2-40B4-BE49-F238E27FC236}">
                <a16:creationId xmlns:a16="http://schemas.microsoft.com/office/drawing/2014/main" id="{CBFA12B5-ECDF-67B5-5CEC-3F75CF8A06AF}"/>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p2:notes">
            <a:extLst>
              <a:ext uri="{FF2B5EF4-FFF2-40B4-BE49-F238E27FC236}">
                <a16:creationId xmlns:a16="http://schemas.microsoft.com/office/drawing/2014/main" id="{C0A9F005-1D2D-4BEC-0459-87BAB1463C06}"/>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en-GB" dirty="0"/>
              <a:t>Source for number of cars: https://www.racfoundation.org/motoring-faqs/mobility#a1</a:t>
            </a:r>
            <a:r>
              <a:rPr lang="en-GB" b="0" i="0" dirty="0">
                <a:solidFill>
                  <a:srgbClr val="001D35"/>
                </a:solidFill>
                <a:effectLst/>
                <a:latin typeface="Google Sans"/>
              </a:rPr>
              <a:t> </a:t>
            </a:r>
            <a:endParaRPr dirty="0"/>
          </a:p>
        </p:txBody>
      </p:sp>
      <p:sp>
        <p:nvSpPr>
          <p:cNvPr id="130" name="Google Shape;130;p2:notes">
            <a:extLst>
              <a:ext uri="{FF2B5EF4-FFF2-40B4-BE49-F238E27FC236}">
                <a16:creationId xmlns:a16="http://schemas.microsoft.com/office/drawing/2014/main" id="{B41E5010-33AC-7421-7482-5A89CACA1096}"/>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GB" sz="1400" b="0" i="0" u="none" strike="noStrike" cap="none">
                <a:solidFill>
                  <a:srgbClr val="000000"/>
                </a:solidFill>
                <a:latin typeface="Arial"/>
                <a:ea typeface="Arial"/>
                <a:cs typeface="Arial"/>
                <a:sym typeface="Arial"/>
              </a:rPr>
              <a:t>28</a:t>
            </a:fld>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76796460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583CF026-E6B7-6ACA-2E4C-F1E2081BB02B}"/>
            </a:ext>
          </a:extLst>
        </p:cNvPr>
        <p:cNvGrpSpPr/>
        <p:nvPr/>
      </p:nvGrpSpPr>
      <p:grpSpPr>
        <a:xfrm>
          <a:off x="0" y="0"/>
          <a:ext cx="0" cy="0"/>
          <a:chOff x="0" y="0"/>
          <a:chExt cx="0" cy="0"/>
        </a:xfrm>
      </p:grpSpPr>
      <p:sp>
        <p:nvSpPr>
          <p:cNvPr id="128" name="Google Shape;128;p2:notes">
            <a:extLst>
              <a:ext uri="{FF2B5EF4-FFF2-40B4-BE49-F238E27FC236}">
                <a16:creationId xmlns:a16="http://schemas.microsoft.com/office/drawing/2014/main" id="{7066A0A3-7131-A522-4CD2-8CB942EAB58A}"/>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p2:notes">
            <a:extLst>
              <a:ext uri="{FF2B5EF4-FFF2-40B4-BE49-F238E27FC236}">
                <a16:creationId xmlns:a16="http://schemas.microsoft.com/office/drawing/2014/main" id="{5A54BA49-7AE3-A8A5-005A-F5353225CA91}"/>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en-GB" dirty="0"/>
              <a:t>Note grammar point: </a:t>
            </a:r>
            <a:r>
              <a:rPr lang="en-GB" dirty="0" err="1"/>
              <a:t>Voyagez</a:t>
            </a:r>
            <a:r>
              <a:rPr lang="en-GB" dirty="0"/>
              <a:t> is the imperative form of the verb as giving an instruction</a:t>
            </a:r>
            <a:endParaRPr dirty="0"/>
          </a:p>
        </p:txBody>
      </p:sp>
      <p:sp>
        <p:nvSpPr>
          <p:cNvPr id="130" name="Google Shape;130;p2:notes">
            <a:extLst>
              <a:ext uri="{FF2B5EF4-FFF2-40B4-BE49-F238E27FC236}">
                <a16:creationId xmlns:a16="http://schemas.microsoft.com/office/drawing/2014/main" id="{D5460894-A52F-9840-9AFE-457CCEA0D125}"/>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GB" sz="1400" b="0" i="0" u="none" strike="noStrike" cap="none">
                <a:solidFill>
                  <a:srgbClr val="000000"/>
                </a:solidFill>
                <a:latin typeface="Arial"/>
                <a:ea typeface="Arial"/>
                <a:cs typeface="Arial"/>
                <a:sym typeface="Arial"/>
              </a:rPr>
              <a:t>29</a:t>
            </a:fld>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35634325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en-GB" dirty="0"/>
              <a:t>Note: infinitives are the pure form of the verb in Spanish, are how you will find verbs in the dictionary, and translate as ‘to’ in English (there is no separate word for ‘to’ with verbs in Spanish)</a:t>
            </a:r>
          </a:p>
          <a:p>
            <a:pPr marL="457200" marR="0" lvl="0" indent="-228600" algn="l" rtl="0">
              <a:lnSpc>
                <a:spcPct val="100000"/>
              </a:lnSpc>
              <a:spcBef>
                <a:spcPts val="0"/>
              </a:spcBef>
              <a:spcAft>
                <a:spcPts val="0"/>
              </a:spcAft>
              <a:buSzPts val="1400"/>
              <a:buNone/>
            </a:pPr>
            <a:r>
              <a:rPr lang="en-GB" dirty="0"/>
              <a:t>For correct Spanish pronunciation use an online tool such as Google Translate.</a:t>
            </a:r>
          </a:p>
        </p:txBody>
      </p:sp>
      <p:sp>
        <p:nvSpPr>
          <p:cNvPr id="130" name="Google Shape;130;p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GB" sz="1400" b="0" i="0" u="none" strike="noStrike" cap="none">
                <a:solidFill>
                  <a:srgbClr val="000000"/>
                </a:solidFill>
                <a:latin typeface="Arial"/>
                <a:ea typeface="Arial"/>
                <a:cs typeface="Arial"/>
                <a:sym typeface="Arial"/>
              </a:rPr>
              <a:t>3</a:t>
            </a:fld>
            <a:endParaRPr sz="1400" b="0" i="0" u="none" strike="noStrike" cap="none">
              <a:solidFill>
                <a:srgbClr val="000000"/>
              </a:solidFill>
              <a:latin typeface="Arial"/>
              <a:ea typeface="Arial"/>
              <a:cs typeface="Arial"/>
              <a:sym typeface="Arial"/>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50827A2D-ABC5-83AF-2349-BF2BD7B5503C}"/>
            </a:ext>
          </a:extLst>
        </p:cNvPr>
        <p:cNvGrpSpPr/>
        <p:nvPr/>
      </p:nvGrpSpPr>
      <p:grpSpPr>
        <a:xfrm>
          <a:off x="0" y="0"/>
          <a:ext cx="0" cy="0"/>
          <a:chOff x="0" y="0"/>
          <a:chExt cx="0" cy="0"/>
        </a:xfrm>
      </p:grpSpPr>
      <p:sp>
        <p:nvSpPr>
          <p:cNvPr id="128" name="Google Shape;128;p2:notes">
            <a:extLst>
              <a:ext uri="{FF2B5EF4-FFF2-40B4-BE49-F238E27FC236}">
                <a16:creationId xmlns:a16="http://schemas.microsoft.com/office/drawing/2014/main" id="{04DF9A18-7A82-6F51-C674-20C43A58C87F}"/>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p2:notes">
            <a:extLst>
              <a:ext uri="{FF2B5EF4-FFF2-40B4-BE49-F238E27FC236}">
                <a16:creationId xmlns:a16="http://schemas.microsoft.com/office/drawing/2014/main" id="{D3EF2980-5047-FC02-915F-E8267FDD5AE0}"/>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en-GB" dirty="0"/>
              <a:t>Plenary: Can be done verbally, on mini whiteboards or in books</a:t>
            </a:r>
            <a:endParaRPr dirty="0"/>
          </a:p>
        </p:txBody>
      </p:sp>
      <p:sp>
        <p:nvSpPr>
          <p:cNvPr id="130" name="Google Shape;130;p2:notes">
            <a:extLst>
              <a:ext uri="{FF2B5EF4-FFF2-40B4-BE49-F238E27FC236}">
                <a16:creationId xmlns:a16="http://schemas.microsoft.com/office/drawing/2014/main" id="{30397DFA-585E-1D7E-CBA8-32F46BB8C4EF}"/>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GB" sz="1400" b="0" i="0" u="none" strike="noStrike" cap="none">
                <a:solidFill>
                  <a:srgbClr val="000000"/>
                </a:solidFill>
                <a:latin typeface="Arial"/>
                <a:ea typeface="Arial"/>
                <a:cs typeface="Arial"/>
                <a:sym typeface="Arial"/>
              </a:rPr>
              <a:t>30</a:t>
            </a:fld>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297231447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52463643-88B3-2069-2503-F11309C38F6D}"/>
            </a:ext>
          </a:extLst>
        </p:cNvPr>
        <p:cNvGrpSpPr/>
        <p:nvPr/>
      </p:nvGrpSpPr>
      <p:grpSpPr>
        <a:xfrm>
          <a:off x="0" y="0"/>
          <a:ext cx="0" cy="0"/>
          <a:chOff x="0" y="0"/>
          <a:chExt cx="0" cy="0"/>
        </a:xfrm>
      </p:grpSpPr>
      <p:sp>
        <p:nvSpPr>
          <p:cNvPr id="128" name="Google Shape;128;p2:notes">
            <a:extLst>
              <a:ext uri="{FF2B5EF4-FFF2-40B4-BE49-F238E27FC236}">
                <a16:creationId xmlns:a16="http://schemas.microsoft.com/office/drawing/2014/main" id="{FA97452F-587D-11C6-F08F-412F062B6C4A}"/>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p2:notes">
            <a:extLst>
              <a:ext uri="{FF2B5EF4-FFF2-40B4-BE49-F238E27FC236}">
                <a16:creationId xmlns:a16="http://schemas.microsoft.com/office/drawing/2014/main" id="{A4CD2C6C-75B4-31B1-D09D-B40EE071406A}"/>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en-GB" dirty="0"/>
              <a:t>Note: </a:t>
            </a:r>
            <a:r>
              <a:rPr lang="en-GB" b="1" dirty="0" err="1"/>
              <a:t>el</a:t>
            </a:r>
            <a:r>
              <a:rPr lang="en-GB" dirty="0"/>
              <a:t> and </a:t>
            </a:r>
            <a:r>
              <a:rPr lang="en-GB" b="1" dirty="0"/>
              <a:t>la </a:t>
            </a:r>
            <a:r>
              <a:rPr lang="en-GB" dirty="0"/>
              <a:t>= the </a:t>
            </a:r>
          </a:p>
        </p:txBody>
      </p:sp>
      <p:sp>
        <p:nvSpPr>
          <p:cNvPr id="130" name="Google Shape;130;p2:notes">
            <a:extLst>
              <a:ext uri="{FF2B5EF4-FFF2-40B4-BE49-F238E27FC236}">
                <a16:creationId xmlns:a16="http://schemas.microsoft.com/office/drawing/2014/main" id="{3713BAF3-9F16-432E-C271-8C501094BDD8}"/>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GB" sz="1400" b="0" i="0" u="none" strike="noStrike" kern="0" cap="none" spc="0" normalizeH="0" baseline="0" noProof="0">
                <a:ln>
                  <a:noFill/>
                </a:ln>
                <a:solidFill>
                  <a:srgbClr val="000000"/>
                </a:solidFill>
                <a:effectLst/>
                <a:uLnTx/>
                <a:uFillTx/>
                <a:latin typeface="Arial"/>
                <a:ea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t>4</a:t>
            </a:fld>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spTree>
    <p:extLst>
      <p:ext uri="{BB962C8B-B14F-4D97-AF65-F5344CB8AC3E}">
        <p14:creationId xmlns:p14="http://schemas.microsoft.com/office/powerpoint/2010/main" val="7241546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5DB4F27C-1948-6E1F-165E-3CED090BA3F9}"/>
            </a:ext>
          </a:extLst>
        </p:cNvPr>
        <p:cNvGrpSpPr/>
        <p:nvPr/>
      </p:nvGrpSpPr>
      <p:grpSpPr>
        <a:xfrm>
          <a:off x="0" y="0"/>
          <a:ext cx="0" cy="0"/>
          <a:chOff x="0" y="0"/>
          <a:chExt cx="0" cy="0"/>
        </a:xfrm>
      </p:grpSpPr>
      <p:sp>
        <p:nvSpPr>
          <p:cNvPr id="128" name="Google Shape;128;p2:notes">
            <a:extLst>
              <a:ext uri="{FF2B5EF4-FFF2-40B4-BE49-F238E27FC236}">
                <a16:creationId xmlns:a16="http://schemas.microsoft.com/office/drawing/2014/main" id="{8D862F0D-F569-E822-7485-B127C37D22BE}"/>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p2:notes">
            <a:extLst>
              <a:ext uri="{FF2B5EF4-FFF2-40B4-BE49-F238E27FC236}">
                <a16:creationId xmlns:a16="http://schemas.microsoft.com/office/drawing/2014/main" id="{2ECB94EA-6D85-CAE1-A281-ABA26D34A8B8}"/>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dirty="0"/>
          </a:p>
        </p:txBody>
      </p:sp>
      <p:sp>
        <p:nvSpPr>
          <p:cNvPr id="130" name="Google Shape;130;p2:notes">
            <a:extLst>
              <a:ext uri="{FF2B5EF4-FFF2-40B4-BE49-F238E27FC236}">
                <a16:creationId xmlns:a16="http://schemas.microsoft.com/office/drawing/2014/main" id="{FF1AB0F8-5DA0-C233-9565-73751A9A6923}"/>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GB" sz="1400" b="0" i="0" u="none" strike="noStrike" cap="none">
                <a:solidFill>
                  <a:srgbClr val="000000"/>
                </a:solidFill>
                <a:latin typeface="Arial"/>
                <a:ea typeface="Arial"/>
                <a:cs typeface="Arial"/>
                <a:sym typeface="Arial"/>
              </a:rPr>
              <a:t>5</a:t>
            </a:fld>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30342226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B414B916-4A1B-06EF-BD9D-0A80904CA934}"/>
            </a:ext>
          </a:extLst>
        </p:cNvPr>
        <p:cNvGrpSpPr/>
        <p:nvPr/>
      </p:nvGrpSpPr>
      <p:grpSpPr>
        <a:xfrm>
          <a:off x="0" y="0"/>
          <a:ext cx="0" cy="0"/>
          <a:chOff x="0" y="0"/>
          <a:chExt cx="0" cy="0"/>
        </a:xfrm>
      </p:grpSpPr>
      <p:sp>
        <p:nvSpPr>
          <p:cNvPr id="128" name="Google Shape;128;p2:notes">
            <a:extLst>
              <a:ext uri="{FF2B5EF4-FFF2-40B4-BE49-F238E27FC236}">
                <a16:creationId xmlns:a16="http://schemas.microsoft.com/office/drawing/2014/main" id="{9375D093-3608-A169-5F1E-110A5E60ABA9}"/>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p2:notes">
            <a:extLst>
              <a:ext uri="{FF2B5EF4-FFF2-40B4-BE49-F238E27FC236}">
                <a16:creationId xmlns:a16="http://schemas.microsoft.com/office/drawing/2014/main" id="{F0E43B69-E769-41B2-4F06-8278DD3A117F}"/>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en-GB" dirty="0"/>
              <a:t>Support: students could be given the list in Spanish and just write in the English to lessen copying time</a:t>
            </a:r>
          </a:p>
        </p:txBody>
      </p:sp>
      <p:sp>
        <p:nvSpPr>
          <p:cNvPr id="130" name="Google Shape;130;p2:notes">
            <a:extLst>
              <a:ext uri="{FF2B5EF4-FFF2-40B4-BE49-F238E27FC236}">
                <a16:creationId xmlns:a16="http://schemas.microsoft.com/office/drawing/2014/main" id="{721AEBDF-795C-F8B9-FA45-172DC9C73389}"/>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GB" sz="1400" b="0" i="0" u="none" strike="noStrike" kern="0" cap="none" spc="0" normalizeH="0" baseline="0" noProof="0">
                <a:ln>
                  <a:noFill/>
                </a:ln>
                <a:solidFill>
                  <a:srgbClr val="000000"/>
                </a:solidFill>
                <a:effectLst/>
                <a:uLnTx/>
                <a:uFillTx/>
                <a:latin typeface="Arial"/>
                <a:ea typeface="Arial"/>
                <a:cs typeface="Arial"/>
                <a:sym typeface="Arial"/>
              </a:rPr>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t>6</a:t>
            </a:fld>
            <a:endParaRPr kumimoji="0" sz="1400" b="0" i="0" u="none" strike="noStrike" kern="0" cap="none" spc="0" normalizeH="0" baseline="0" noProof="0">
              <a:ln>
                <a:noFill/>
              </a:ln>
              <a:solidFill>
                <a:srgbClr val="000000"/>
              </a:solidFill>
              <a:effectLst/>
              <a:uLnTx/>
              <a:uFillTx/>
              <a:latin typeface="Arial"/>
              <a:ea typeface="Arial"/>
              <a:cs typeface="Arial"/>
              <a:sym typeface="Arial"/>
            </a:endParaRPr>
          </a:p>
        </p:txBody>
      </p:sp>
    </p:spTree>
    <p:extLst>
      <p:ext uri="{BB962C8B-B14F-4D97-AF65-F5344CB8AC3E}">
        <p14:creationId xmlns:p14="http://schemas.microsoft.com/office/powerpoint/2010/main" val="1336964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0EB4FA18-4F51-5500-92DD-A4757EED9EF5}"/>
            </a:ext>
          </a:extLst>
        </p:cNvPr>
        <p:cNvGrpSpPr/>
        <p:nvPr/>
      </p:nvGrpSpPr>
      <p:grpSpPr>
        <a:xfrm>
          <a:off x="0" y="0"/>
          <a:ext cx="0" cy="0"/>
          <a:chOff x="0" y="0"/>
          <a:chExt cx="0" cy="0"/>
        </a:xfrm>
      </p:grpSpPr>
      <p:sp>
        <p:nvSpPr>
          <p:cNvPr id="128" name="Google Shape;128;p2:notes">
            <a:extLst>
              <a:ext uri="{FF2B5EF4-FFF2-40B4-BE49-F238E27FC236}">
                <a16:creationId xmlns:a16="http://schemas.microsoft.com/office/drawing/2014/main" id="{2F5C3450-9800-1947-2DED-55DCE82C1FB4}"/>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p2:notes">
            <a:extLst>
              <a:ext uri="{FF2B5EF4-FFF2-40B4-BE49-F238E27FC236}">
                <a16:creationId xmlns:a16="http://schemas.microsoft.com/office/drawing/2014/main" id="{D518846A-B3E6-1C0D-73DE-50EB32D4BB88}"/>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130" name="Google Shape;130;p2:notes">
            <a:extLst>
              <a:ext uri="{FF2B5EF4-FFF2-40B4-BE49-F238E27FC236}">
                <a16:creationId xmlns:a16="http://schemas.microsoft.com/office/drawing/2014/main" id="{ED7497AA-A078-F72A-9398-7C0EF3135563}"/>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GB" sz="1400" b="0" i="0" u="none" strike="noStrike" cap="none">
                <a:solidFill>
                  <a:srgbClr val="000000"/>
                </a:solidFill>
                <a:latin typeface="Arial"/>
                <a:ea typeface="Arial"/>
                <a:cs typeface="Arial"/>
                <a:sym typeface="Arial"/>
              </a:rPr>
              <a:t>7</a:t>
            </a:fld>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14107468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806B862E-0E1C-EAF4-1BBF-C5C60F3EABF6}"/>
            </a:ext>
          </a:extLst>
        </p:cNvPr>
        <p:cNvGrpSpPr/>
        <p:nvPr/>
      </p:nvGrpSpPr>
      <p:grpSpPr>
        <a:xfrm>
          <a:off x="0" y="0"/>
          <a:ext cx="0" cy="0"/>
          <a:chOff x="0" y="0"/>
          <a:chExt cx="0" cy="0"/>
        </a:xfrm>
      </p:grpSpPr>
      <p:sp>
        <p:nvSpPr>
          <p:cNvPr id="128" name="Google Shape;128;p2:notes">
            <a:extLst>
              <a:ext uri="{FF2B5EF4-FFF2-40B4-BE49-F238E27FC236}">
                <a16:creationId xmlns:a16="http://schemas.microsoft.com/office/drawing/2014/main" id="{7D86B865-A915-F2FC-215A-68DBCBD38AC5}"/>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p2:notes">
            <a:extLst>
              <a:ext uri="{FF2B5EF4-FFF2-40B4-BE49-F238E27FC236}">
                <a16:creationId xmlns:a16="http://schemas.microsoft.com/office/drawing/2014/main" id="{E0A3F586-3DCD-006A-4F7C-E9197EA92F7B}"/>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en-GB" dirty="0"/>
              <a:t>Listen and repeat. Pictures appear before words so teacher can concentrate on correct pronunciation</a:t>
            </a:r>
          </a:p>
          <a:p>
            <a:pPr marL="457200" marR="0" lvl="0" indent="-228600" algn="l" rtl="0">
              <a:lnSpc>
                <a:spcPct val="100000"/>
              </a:lnSpc>
              <a:spcBef>
                <a:spcPts val="0"/>
              </a:spcBef>
              <a:spcAft>
                <a:spcPts val="0"/>
              </a:spcAft>
              <a:buSzPts val="1400"/>
              <a:buNone/>
            </a:pPr>
            <a:r>
              <a:rPr lang="en-GB" dirty="0"/>
              <a:t>For correct Spanish pronunciation use an online tool such as Google Translate.</a:t>
            </a:r>
          </a:p>
        </p:txBody>
      </p:sp>
      <p:sp>
        <p:nvSpPr>
          <p:cNvPr id="130" name="Google Shape;130;p2:notes">
            <a:extLst>
              <a:ext uri="{FF2B5EF4-FFF2-40B4-BE49-F238E27FC236}">
                <a16:creationId xmlns:a16="http://schemas.microsoft.com/office/drawing/2014/main" id="{EA07AC06-0955-3A64-E619-0BEDF1F1941B}"/>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GB" sz="1400" b="0" i="0" u="none" strike="noStrike" cap="none">
                <a:solidFill>
                  <a:srgbClr val="000000"/>
                </a:solidFill>
                <a:latin typeface="Arial"/>
                <a:ea typeface="Arial"/>
                <a:cs typeface="Arial"/>
                <a:sym typeface="Arial"/>
              </a:rPr>
              <a:t>8</a:t>
            </a:fld>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22747103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a:extLst>
            <a:ext uri="{FF2B5EF4-FFF2-40B4-BE49-F238E27FC236}">
              <a16:creationId xmlns:a16="http://schemas.microsoft.com/office/drawing/2014/main" id="{09F88A02-8C86-3E8B-8133-11CCC1E72FD8}"/>
            </a:ext>
          </a:extLst>
        </p:cNvPr>
        <p:cNvGrpSpPr/>
        <p:nvPr/>
      </p:nvGrpSpPr>
      <p:grpSpPr>
        <a:xfrm>
          <a:off x="0" y="0"/>
          <a:ext cx="0" cy="0"/>
          <a:chOff x="0" y="0"/>
          <a:chExt cx="0" cy="0"/>
        </a:xfrm>
      </p:grpSpPr>
      <p:sp>
        <p:nvSpPr>
          <p:cNvPr id="128" name="Google Shape;128;p2:notes">
            <a:extLst>
              <a:ext uri="{FF2B5EF4-FFF2-40B4-BE49-F238E27FC236}">
                <a16:creationId xmlns:a16="http://schemas.microsoft.com/office/drawing/2014/main" id="{D7D32E32-412B-28AC-9A98-880C5615BD1B}"/>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9" name="Google Shape;129;p2:notes">
            <a:extLst>
              <a:ext uri="{FF2B5EF4-FFF2-40B4-BE49-F238E27FC236}">
                <a16:creationId xmlns:a16="http://schemas.microsoft.com/office/drawing/2014/main" id="{4E1621AB-D156-1C5F-8EAC-22284B4CC000}"/>
              </a:ext>
            </a:extLst>
          </p:cNvPr>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en-GB" dirty="0"/>
              <a:t>Listen and repeat. Pictures appear before words so teacher can concentrate on correct pronunciation</a:t>
            </a:r>
          </a:p>
          <a:p>
            <a:pPr marL="457200" marR="0" lvl="0" indent="-228600" algn="l" rtl="0">
              <a:lnSpc>
                <a:spcPct val="100000"/>
              </a:lnSpc>
              <a:spcBef>
                <a:spcPts val="0"/>
              </a:spcBef>
              <a:spcAft>
                <a:spcPts val="0"/>
              </a:spcAft>
              <a:buSzPts val="1400"/>
              <a:buNone/>
            </a:pPr>
            <a:r>
              <a:rPr lang="en-GB" dirty="0"/>
              <a:t>For correct Spanish pronunciation use an online tool such as Google Translate.</a:t>
            </a:r>
          </a:p>
        </p:txBody>
      </p:sp>
      <p:sp>
        <p:nvSpPr>
          <p:cNvPr id="130" name="Google Shape;130;p2:notes">
            <a:extLst>
              <a:ext uri="{FF2B5EF4-FFF2-40B4-BE49-F238E27FC236}">
                <a16:creationId xmlns:a16="http://schemas.microsoft.com/office/drawing/2014/main" id="{E11FACD0-1B84-466C-176C-DF8C467E2886}"/>
              </a:ext>
            </a:extLst>
          </p:cNvPr>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l" rtl="0">
              <a:lnSpc>
                <a:spcPct val="100000"/>
              </a:lnSpc>
              <a:spcBef>
                <a:spcPts val="0"/>
              </a:spcBef>
              <a:spcAft>
                <a:spcPts val="0"/>
              </a:spcAft>
              <a:buClr>
                <a:srgbClr val="000000"/>
              </a:buClr>
              <a:buSzPts val="1400"/>
              <a:buFont typeface="Arial"/>
              <a:buNone/>
            </a:pPr>
            <a:fld id="{00000000-1234-1234-1234-123412341234}" type="slidenum">
              <a:rPr lang="en-GB" sz="1400" b="0" i="0" u="none" strike="noStrike" cap="none">
                <a:solidFill>
                  <a:srgbClr val="000000"/>
                </a:solidFill>
                <a:latin typeface="Arial"/>
                <a:ea typeface="Arial"/>
                <a:cs typeface="Arial"/>
                <a:sym typeface="Arial"/>
              </a:rPr>
              <a:t>9</a:t>
            </a:fld>
            <a:endParaRPr sz="1400" b="0" i="0" u="none" strike="noStrike" cap="none">
              <a:solidFill>
                <a:srgbClr val="000000"/>
              </a:solidFill>
              <a:latin typeface="Arial"/>
              <a:ea typeface="Arial"/>
              <a:cs typeface="Arial"/>
              <a:sym typeface="Arial"/>
            </a:endParaRPr>
          </a:p>
        </p:txBody>
      </p:sp>
    </p:spTree>
    <p:extLst>
      <p:ext uri="{BB962C8B-B14F-4D97-AF65-F5344CB8AC3E}">
        <p14:creationId xmlns:p14="http://schemas.microsoft.com/office/powerpoint/2010/main" val="79323527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and Content" type="obj">
  <p:cSld name="OBJECT">
    <p:bg>
      <p:bgPr>
        <a:blipFill>
          <a:blip r:embed="rId2">
            <a:alphaModFix/>
          </a:blip>
          <a:stretch>
            <a:fillRect/>
          </a:stretch>
        </a:blipFill>
        <a:effectLst/>
      </p:bgPr>
    </p:bg>
    <p:spTree>
      <p:nvGrpSpPr>
        <p:cNvPr id="1" name="Shape 12"/>
        <p:cNvGrpSpPr/>
        <p:nvPr/>
      </p:nvGrpSpPr>
      <p:grpSpPr>
        <a:xfrm>
          <a:off x="0" y="0"/>
          <a:ext cx="0" cy="0"/>
          <a:chOff x="0" y="0"/>
          <a:chExt cx="0" cy="0"/>
        </a:xfrm>
      </p:grpSpPr>
      <p:sp>
        <p:nvSpPr>
          <p:cNvPr id="13" name="Google Shape;13;p2"/>
          <p:cNvSpPr txBox="1">
            <a:spLocks noGrp="1"/>
          </p:cNvSpPr>
          <p:nvPr>
            <p:ph type="title"/>
          </p:nvPr>
        </p:nvSpPr>
        <p:spPr>
          <a:xfrm>
            <a:off x="1159873" y="862923"/>
            <a:ext cx="7886700" cy="1325563"/>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rgbClr val="2C2B64"/>
              </a:buClr>
              <a:buSzPts val="4000"/>
              <a:buFont typeface="Arial"/>
              <a:buNone/>
              <a:defRPr>
                <a:solidFill>
                  <a:srgbClr val="2C2B64"/>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4" name="Google Shape;14;p2"/>
          <p:cNvSpPr txBox="1">
            <a:spLocks noGrp="1"/>
          </p:cNvSpPr>
          <p:nvPr>
            <p:ph type="body" idx="1"/>
          </p:nvPr>
        </p:nvSpPr>
        <p:spPr>
          <a:xfrm>
            <a:off x="1159873" y="2323420"/>
            <a:ext cx="7886700" cy="3467780"/>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rgbClr val="2C2B64"/>
              </a:buClr>
              <a:buSzPts val="2800"/>
              <a:buChar char="•"/>
              <a:defRPr>
                <a:solidFill>
                  <a:srgbClr val="2C2B64"/>
                </a:solidFill>
                <a:latin typeface="Arial"/>
                <a:ea typeface="Arial"/>
                <a:cs typeface="Arial"/>
                <a:sym typeface="Arial"/>
              </a:defRPr>
            </a:lvl1pPr>
            <a:lvl2pPr marL="914400" lvl="1" indent="-381000" algn="l">
              <a:lnSpc>
                <a:spcPct val="90000"/>
              </a:lnSpc>
              <a:spcBef>
                <a:spcPts val="500"/>
              </a:spcBef>
              <a:spcAft>
                <a:spcPts val="0"/>
              </a:spcAft>
              <a:buClr>
                <a:srgbClr val="2C2B64"/>
              </a:buClr>
              <a:buSzPts val="2400"/>
              <a:buChar char="•"/>
              <a:defRPr>
                <a:solidFill>
                  <a:srgbClr val="2C2B64"/>
                </a:solidFill>
                <a:latin typeface="Arial"/>
                <a:ea typeface="Arial"/>
                <a:cs typeface="Arial"/>
                <a:sym typeface="Arial"/>
              </a:defRPr>
            </a:lvl2pPr>
            <a:lvl3pPr marL="1371600" lvl="2" indent="-355600" algn="l">
              <a:lnSpc>
                <a:spcPct val="90000"/>
              </a:lnSpc>
              <a:spcBef>
                <a:spcPts val="500"/>
              </a:spcBef>
              <a:spcAft>
                <a:spcPts val="0"/>
              </a:spcAft>
              <a:buClr>
                <a:srgbClr val="2C2B64"/>
              </a:buClr>
              <a:buSzPts val="2000"/>
              <a:buChar char="•"/>
              <a:defRPr>
                <a:solidFill>
                  <a:srgbClr val="2C2B64"/>
                </a:solidFill>
                <a:latin typeface="Arial"/>
                <a:ea typeface="Arial"/>
                <a:cs typeface="Arial"/>
                <a:sym typeface="Arial"/>
              </a:defRPr>
            </a:lvl3pPr>
            <a:lvl4pPr marL="1828800" lvl="3" indent="-342900" algn="l">
              <a:lnSpc>
                <a:spcPct val="90000"/>
              </a:lnSpc>
              <a:spcBef>
                <a:spcPts val="500"/>
              </a:spcBef>
              <a:spcAft>
                <a:spcPts val="0"/>
              </a:spcAft>
              <a:buClr>
                <a:srgbClr val="2C2B64"/>
              </a:buClr>
              <a:buSzPts val="1800"/>
              <a:buChar char="•"/>
              <a:defRPr>
                <a:solidFill>
                  <a:srgbClr val="2C2B64"/>
                </a:solidFill>
                <a:latin typeface="Arial"/>
                <a:ea typeface="Arial"/>
                <a:cs typeface="Arial"/>
                <a:sym typeface="Arial"/>
              </a:defRPr>
            </a:lvl4pPr>
            <a:lvl5pPr marL="2286000" lvl="4" indent="-342900" algn="l">
              <a:lnSpc>
                <a:spcPct val="90000"/>
              </a:lnSpc>
              <a:spcBef>
                <a:spcPts val="500"/>
              </a:spcBef>
              <a:spcAft>
                <a:spcPts val="0"/>
              </a:spcAft>
              <a:buClr>
                <a:srgbClr val="2C2B64"/>
              </a:buClr>
              <a:buSzPts val="1800"/>
              <a:buChar char="•"/>
              <a:defRPr>
                <a:solidFill>
                  <a:srgbClr val="2C2B64"/>
                </a:solidFill>
                <a:latin typeface="Arial"/>
                <a:ea typeface="Arial"/>
                <a:cs typeface="Arial"/>
                <a:sym typeface="Aria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wo Content" type="twoObj">
  <p:cSld name="TWO_OBJECTS">
    <p:bg>
      <p:bgPr>
        <a:blipFill>
          <a:blip r:embed="rId2">
            <a:alphaModFix/>
          </a:blip>
          <a:stretch>
            <a:fillRect/>
          </a:stretch>
        </a:blipFill>
        <a:effectLst/>
      </p:bgPr>
    </p:bg>
    <p:spTree>
      <p:nvGrpSpPr>
        <p:cNvPr id="1" name="Shape 15"/>
        <p:cNvGrpSpPr/>
        <p:nvPr/>
      </p:nvGrpSpPr>
      <p:grpSpPr>
        <a:xfrm>
          <a:off x="0" y="0"/>
          <a:ext cx="0" cy="0"/>
          <a:chOff x="0" y="0"/>
          <a:chExt cx="0" cy="0"/>
        </a:xfrm>
      </p:grpSpPr>
      <p:sp>
        <p:nvSpPr>
          <p:cNvPr id="16" name="Google Shape;16;p3"/>
          <p:cNvSpPr txBox="1">
            <a:spLocks noGrp="1"/>
          </p:cNvSpPr>
          <p:nvPr>
            <p:ph type="title"/>
          </p:nvPr>
        </p:nvSpPr>
        <p:spPr>
          <a:xfrm>
            <a:off x="1098913" y="521429"/>
            <a:ext cx="7886700" cy="1325563"/>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rgbClr val="2C2B64"/>
              </a:buClr>
              <a:buSzPts val="4000"/>
              <a:buFont typeface="Arial"/>
              <a:buNone/>
              <a:defRPr>
                <a:solidFill>
                  <a:srgbClr val="2C2B64"/>
                </a:solidFill>
                <a:latin typeface="Arial"/>
                <a:ea typeface="Arial"/>
                <a:cs typeface="Arial"/>
                <a:sym typeface="Aria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7" name="Google Shape;17;p3"/>
          <p:cNvSpPr txBox="1">
            <a:spLocks noGrp="1"/>
          </p:cNvSpPr>
          <p:nvPr>
            <p:ph type="body" idx="1"/>
          </p:nvPr>
        </p:nvSpPr>
        <p:spPr>
          <a:xfrm>
            <a:off x="1098913" y="1825625"/>
            <a:ext cx="3886200" cy="3982992"/>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rgbClr val="2C2B64"/>
              </a:buClr>
              <a:buSzPts val="2800"/>
              <a:buChar char="•"/>
              <a:defRPr>
                <a:solidFill>
                  <a:srgbClr val="2C2B64"/>
                </a:solidFill>
                <a:latin typeface="Arial"/>
                <a:ea typeface="Arial"/>
                <a:cs typeface="Arial"/>
                <a:sym typeface="Arial"/>
              </a:defRPr>
            </a:lvl1pPr>
            <a:lvl2pPr marL="914400" lvl="1" indent="-381000" algn="l">
              <a:lnSpc>
                <a:spcPct val="90000"/>
              </a:lnSpc>
              <a:spcBef>
                <a:spcPts val="500"/>
              </a:spcBef>
              <a:spcAft>
                <a:spcPts val="0"/>
              </a:spcAft>
              <a:buClr>
                <a:srgbClr val="2C2B64"/>
              </a:buClr>
              <a:buSzPts val="2400"/>
              <a:buChar char="•"/>
              <a:defRPr>
                <a:solidFill>
                  <a:srgbClr val="2C2B64"/>
                </a:solidFill>
                <a:latin typeface="Arial"/>
                <a:ea typeface="Arial"/>
                <a:cs typeface="Arial"/>
                <a:sym typeface="Arial"/>
              </a:defRPr>
            </a:lvl2pPr>
            <a:lvl3pPr marL="1371600" lvl="2" indent="-355600" algn="l">
              <a:lnSpc>
                <a:spcPct val="90000"/>
              </a:lnSpc>
              <a:spcBef>
                <a:spcPts val="500"/>
              </a:spcBef>
              <a:spcAft>
                <a:spcPts val="0"/>
              </a:spcAft>
              <a:buClr>
                <a:srgbClr val="2C2B64"/>
              </a:buClr>
              <a:buSzPts val="2000"/>
              <a:buChar char="•"/>
              <a:defRPr>
                <a:solidFill>
                  <a:srgbClr val="2C2B64"/>
                </a:solidFill>
                <a:latin typeface="Arial"/>
                <a:ea typeface="Arial"/>
                <a:cs typeface="Arial"/>
                <a:sym typeface="Arial"/>
              </a:defRPr>
            </a:lvl3pPr>
            <a:lvl4pPr marL="1828800" lvl="3" indent="-342900" algn="l">
              <a:lnSpc>
                <a:spcPct val="90000"/>
              </a:lnSpc>
              <a:spcBef>
                <a:spcPts val="500"/>
              </a:spcBef>
              <a:spcAft>
                <a:spcPts val="0"/>
              </a:spcAft>
              <a:buClr>
                <a:srgbClr val="2C2B64"/>
              </a:buClr>
              <a:buSzPts val="1800"/>
              <a:buChar char="•"/>
              <a:defRPr>
                <a:solidFill>
                  <a:srgbClr val="2C2B64"/>
                </a:solidFill>
                <a:latin typeface="Arial"/>
                <a:ea typeface="Arial"/>
                <a:cs typeface="Arial"/>
                <a:sym typeface="Arial"/>
              </a:defRPr>
            </a:lvl4pPr>
            <a:lvl5pPr marL="2286000" lvl="4" indent="-342900" algn="l">
              <a:lnSpc>
                <a:spcPct val="90000"/>
              </a:lnSpc>
              <a:spcBef>
                <a:spcPts val="500"/>
              </a:spcBef>
              <a:spcAft>
                <a:spcPts val="0"/>
              </a:spcAft>
              <a:buClr>
                <a:srgbClr val="2C2B64"/>
              </a:buClr>
              <a:buSzPts val="1800"/>
              <a:buChar char="•"/>
              <a:defRPr>
                <a:solidFill>
                  <a:srgbClr val="2C2B64"/>
                </a:solidFill>
                <a:latin typeface="Arial"/>
                <a:ea typeface="Arial"/>
                <a:cs typeface="Arial"/>
                <a:sym typeface="Aria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8" name="Google Shape;18;p3"/>
          <p:cNvSpPr txBox="1">
            <a:spLocks noGrp="1"/>
          </p:cNvSpPr>
          <p:nvPr>
            <p:ph type="body" idx="2"/>
          </p:nvPr>
        </p:nvSpPr>
        <p:spPr>
          <a:xfrm>
            <a:off x="5099413" y="1825625"/>
            <a:ext cx="3886200" cy="3982992"/>
          </a:xfrm>
          <a:prstGeom prst="rect">
            <a:avLst/>
          </a:prstGeom>
          <a:noFill/>
          <a:ln>
            <a:noFill/>
          </a:ln>
        </p:spPr>
        <p:txBody>
          <a:bodyPr spcFirstLastPara="1" wrap="square" lIns="91425" tIns="45700" rIns="91425" bIns="45700" anchor="t" anchorCtr="0">
            <a:normAutofit/>
          </a:bodyPr>
          <a:lstStyle>
            <a:lvl1pPr marL="457200" lvl="0" indent="-406400" algn="l">
              <a:lnSpc>
                <a:spcPct val="90000"/>
              </a:lnSpc>
              <a:spcBef>
                <a:spcPts val="1000"/>
              </a:spcBef>
              <a:spcAft>
                <a:spcPts val="0"/>
              </a:spcAft>
              <a:buClr>
                <a:srgbClr val="2C2B64"/>
              </a:buClr>
              <a:buSzPts val="2800"/>
              <a:buChar char="•"/>
              <a:defRPr>
                <a:solidFill>
                  <a:srgbClr val="2C2B64"/>
                </a:solidFill>
                <a:latin typeface="Arial"/>
                <a:ea typeface="Arial"/>
                <a:cs typeface="Arial"/>
                <a:sym typeface="Arial"/>
              </a:defRPr>
            </a:lvl1pPr>
            <a:lvl2pPr marL="914400" lvl="1" indent="-381000" algn="l">
              <a:lnSpc>
                <a:spcPct val="90000"/>
              </a:lnSpc>
              <a:spcBef>
                <a:spcPts val="500"/>
              </a:spcBef>
              <a:spcAft>
                <a:spcPts val="0"/>
              </a:spcAft>
              <a:buClr>
                <a:srgbClr val="2C2B64"/>
              </a:buClr>
              <a:buSzPts val="2400"/>
              <a:buChar char="•"/>
              <a:defRPr>
                <a:solidFill>
                  <a:srgbClr val="2C2B64"/>
                </a:solidFill>
                <a:latin typeface="Arial"/>
                <a:ea typeface="Arial"/>
                <a:cs typeface="Arial"/>
                <a:sym typeface="Arial"/>
              </a:defRPr>
            </a:lvl2pPr>
            <a:lvl3pPr marL="1371600" lvl="2" indent="-355600" algn="l">
              <a:lnSpc>
                <a:spcPct val="90000"/>
              </a:lnSpc>
              <a:spcBef>
                <a:spcPts val="500"/>
              </a:spcBef>
              <a:spcAft>
                <a:spcPts val="0"/>
              </a:spcAft>
              <a:buClr>
                <a:srgbClr val="2C2B64"/>
              </a:buClr>
              <a:buSzPts val="2000"/>
              <a:buChar char="•"/>
              <a:defRPr>
                <a:solidFill>
                  <a:srgbClr val="2C2B64"/>
                </a:solidFill>
                <a:latin typeface="Arial"/>
                <a:ea typeface="Arial"/>
                <a:cs typeface="Arial"/>
                <a:sym typeface="Arial"/>
              </a:defRPr>
            </a:lvl3pPr>
            <a:lvl4pPr marL="1828800" lvl="3" indent="-342900" algn="l">
              <a:lnSpc>
                <a:spcPct val="90000"/>
              </a:lnSpc>
              <a:spcBef>
                <a:spcPts val="500"/>
              </a:spcBef>
              <a:spcAft>
                <a:spcPts val="0"/>
              </a:spcAft>
              <a:buClr>
                <a:srgbClr val="2C2B64"/>
              </a:buClr>
              <a:buSzPts val="1800"/>
              <a:buChar char="•"/>
              <a:defRPr>
                <a:solidFill>
                  <a:srgbClr val="2C2B64"/>
                </a:solidFill>
                <a:latin typeface="Arial"/>
                <a:ea typeface="Arial"/>
                <a:cs typeface="Arial"/>
                <a:sym typeface="Arial"/>
              </a:defRPr>
            </a:lvl4pPr>
            <a:lvl5pPr marL="2286000" lvl="4" indent="-342900" algn="l">
              <a:lnSpc>
                <a:spcPct val="90000"/>
              </a:lnSpc>
              <a:spcBef>
                <a:spcPts val="500"/>
              </a:spcBef>
              <a:spcAft>
                <a:spcPts val="0"/>
              </a:spcAft>
              <a:buClr>
                <a:srgbClr val="2C2B64"/>
              </a:buClr>
              <a:buSzPts val="1800"/>
              <a:buChar char="•"/>
              <a:defRPr>
                <a:solidFill>
                  <a:srgbClr val="2C2B64"/>
                </a:solidFill>
                <a:latin typeface="Arial"/>
                <a:ea typeface="Arial"/>
                <a:cs typeface="Arial"/>
                <a:sym typeface="Arial"/>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bg>
      <p:bgPr>
        <a:blipFill>
          <a:blip r:embed="rId2">
            <a:alphaModFix/>
          </a:blip>
          <a:stretch>
            <a:fillRect/>
          </a:stretch>
        </a:blipFill>
        <a:effectLst/>
      </p:bgPr>
    </p:bg>
    <p:spTree>
      <p:nvGrpSpPr>
        <p:cNvPr id="1" name="Shape 19"/>
        <p:cNvGrpSpPr/>
        <p:nvPr/>
      </p:nvGrpSpPr>
      <p:grpSpPr>
        <a:xfrm>
          <a:off x="0" y="0"/>
          <a:ext cx="0" cy="0"/>
          <a:chOff x="0" y="0"/>
          <a:chExt cx="0" cy="0"/>
        </a:xfrm>
      </p:grpSpPr>
      <p:sp>
        <p:nvSpPr>
          <p:cNvPr id="20" name="Google Shape;20;p4"/>
          <p:cNvSpPr txBox="1">
            <a:spLocks noGrp="1"/>
          </p:cNvSpPr>
          <p:nvPr>
            <p:ph type="title"/>
          </p:nvPr>
        </p:nvSpPr>
        <p:spPr>
          <a:xfrm>
            <a:off x="1091396" y="365127"/>
            <a:ext cx="7886700" cy="1169681"/>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rgbClr val="2C2B64"/>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4"/>
          <p:cNvSpPr txBox="1">
            <a:spLocks noGrp="1"/>
          </p:cNvSpPr>
          <p:nvPr>
            <p:ph type="body" idx="1"/>
          </p:nvPr>
        </p:nvSpPr>
        <p:spPr>
          <a:xfrm>
            <a:off x="1091396" y="1681163"/>
            <a:ext cx="3868340" cy="72702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rgbClr val="2C2B64"/>
              </a:buClr>
              <a:buSzPts val="2400"/>
              <a:buNone/>
              <a:defRPr sz="2400" b="1"/>
            </a:lvl1pPr>
            <a:lvl2pPr marL="914400" lvl="1" indent="-228600" algn="l">
              <a:lnSpc>
                <a:spcPct val="90000"/>
              </a:lnSpc>
              <a:spcBef>
                <a:spcPts val="500"/>
              </a:spcBef>
              <a:spcAft>
                <a:spcPts val="0"/>
              </a:spcAft>
              <a:buClr>
                <a:srgbClr val="2C2B64"/>
              </a:buClr>
              <a:buSzPts val="2000"/>
              <a:buNone/>
              <a:defRPr sz="2000" b="1"/>
            </a:lvl2pPr>
            <a:lvl3pPr marL="1371600" lvl="2" indent="-228600" algn="l">
              <a:lnSpc>
                <a:spcPct val="90000"/>
              </a:lnSpc>
              <a:spcBef>
                <a:spcPts val="500"/>
              </a:spcBef>
              <a:spcAft>
                <a:spcPts val="0"/>
              </a:spcAft>
              <a:buClr>
                <a:srgbClr val="2C2B64"/>
              </a:buClr>
              <a:buSzPts val="1800"/>
              <a:buNone/>
              <a:defRPr sz="1800" b="1"/>
            </a:lvl3pPr>
            <a:lvl4pPr marL="1828800" lvl="3" indent="-228600" algn="l">
              <a:lnSpc>
                <a:spcPct val="90000"/>
              </a:lnSpc>
              <a:spcBef>
                <a:spcPts val="500"/>
              </a:spcBef>
              <a:spcAft>
                <a:spcPts val="0"/>
              </a:spcAft>
              <a:buClr>
                <a:srgbClr val="2C2B64"/>
              </a:buClr>
              <a:buSzPts val="1600"/>
              <a:buNone/>
              <a:defRPr sz="1600" b="1"/>
            </a:lvl4pPr>
            <a:lvl5pPr marL="2286000" lvl="4" indent="-228600" algn="l">
              <a:lnSpc>
                <a:spcPct val="90000"/>
              </a:lnSpc>
              <a:spcBef>
                <a:spcPts val="500"/>
              </a:spcBef>
              <a:spcAft>
                <a:spcPts val="0"/>
              </a:spcAft>
              <a:buClr>
                <a:srgbClr val="2C2B64"/>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22" name="Google Shape;22;p4"/>
          <p:cNvSpPr txBox="1">
            <a:spLocks noGrp="1"/>
          </p:cNvSpPr>
          <p:nvPr>
            <p:ph type="body" idx="2"/>
          </p:nvPr>
        </p:nvSpPr>
        <p:spPr>
          <a:xfrm>
            <a:off x="1091396" y="2505076"/>
            <a:ext cx="3868340" cy="3251291"/>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rgbClr val="2C2B64"/>
              </a:buClr>
              <a:buSzPts val="1800"/>
              <a:buChar char="•"/>
              <a:defRPr/>
            </a:lvl1pPr>
            <a:lvl2pPr marL="914400" lvl="1" indent="-342900" algn="l">
              <a:lnSpc>
                <a:spcPct val="90000"/>
              </a:lnSpc>
              <a:spcBef>
                <a:spcPts val="500"/>
              </a:spcBef>
              <a:spcAft>
                <a:spcPts val="0"/>
              </a:spcAft>
              <a:buClr>
                <a:srgbClr val="2C2B64"/>
              </a:buClr>
              <a:buSzPts val="1800"/>
              <a:buChar char="•"/>
              <a:defRPr/>
            </a:lvl2pPr>
            <a:lvl3pPr marL="1371600" lvl="2" indent="-342900" algn="l">
              <a:lnSpc>
                <a:spcPct val="90000"/>
              </a:lnSpc>
              <a:spcBef>
                <a:spcPts val="500"/>
              </a:spcBef>
              <a:spcAft>
                <a:spcPts val="0"/>
              </a:spcAft>
              <a:buClr>
                <a:srgbClr val="2C2B64"/>
              </a:buClr>
              <a:buSzPts val="1800"/>
              <a:buChar char="•"/>
              <a:defRPr/>
            </a:lvl3pPr>
            <a:lvl4pPr marL="1828800" lvl="3" indent="-342900" algn="l">
              <a:lnSpc>
                <a:spcPct val="90000"/>
              </a:lnSpc>
              <a:spcBef>
                <a:spcPts val="500"/>
              </a:spcBef>
              <a:spcAft>
                <a:spcPts val="0"/>
              </a:spcAft>
              <a:buClr>
                <a:srgbClr val="2C2B64"/>
              </a:buClr>
              <a:buSzPts val="1800"/>
              <a:buChar char="•"/>
              <a:defRPr/>
            </a:lvl4pPr>
            <a:lvl5pPr marL="2286000" lvl="4" indent="-342900" algn="l">
              <a:lnSpc>
                <a:spcPct val="90000"/>
              </a:lnSpc>
              <a:spcBef>
                <a:spcPts val="500"/>
              </a:spcBef>
              <a:spcAft>
                <a:spcPts val="0"/>
              </a:spcAft>
              <a:buClr>
                <a:srgbClr val="2C2B64"/>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4"/>
          <p:cNvSpPr txBox="1">
            <a:spLocks noGrp="1"/>
          </p:cNvSpPr>
          <p:nvPr>
            <p:ph type="body" idx="3"/>
          </p:nvPr>
        </p:nvSpPr>
        <p:spPr>
          <a:xfrm>
            <a:off x="5090705" y="1681163"/>
            <a:ext cx="3887391" cy="72702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rgbClr val="2C2B64"/>
              </a:buClr>
              <a:buSzPts val="2400"/>
              <a:buNone/>
              <a:defRPr sz="2400" b="1"/>
            </a:lvl1pPr>
            <a:lvl2pPr marL="914400" lvl="1" indent="-228600" algn="l">
              <a:lnSpc>
                <a:spcPct val="90000"/>
              </a:lnSpc>
              <a:spcBef>
                <a:spcPts val="500"/>
              </a:spcBef>
              <a:spcAft>
                <a:spcPts val="0"/>
              </a:spcAft>
              <a:buClr>
                <a:srgbClr val="2C2B64"/>
              </a:buClr>
              <a:buSzPts val="2000"/>
              <a:buNone/>
              <a:defRPr sz="2000" b="1"/>
            </a:lvl2pPr>
            <a:lvl3pPr marL="1371600" lvl="2" indent="-228600" algn="l">
              <a:lnSpc>
                <a:spcPct val="90000"/>
              </a:lnSpc>
              <a:spcBef>
                <a:spcPts val="500"/>
              </a:spcBef>
              <a:spcAft>
                <a:spcPts val="0"/>
              </a:spcAft>
              <a:buClr>
                <a:srgbClr val="2C2B64"/>
              </a:buClr>
              <a:buSzPts val="1800"/>
              <a:buNone/>
              <a:defRPr sz="1800" b="1"/>
            </a:lvl3pPr>
            <a:lvl4pPr marL="1828800" lvl="3" indent="-228600" algn="l">
              <a:lnSpc>
                <a:spcPct val="90000"/>
              </a:lnSpc>
              <a:spcBef>
                <a:spcPts val="500"/>
              </a:spcBef>
              <a:spcAft>
                <a:spcPts val="0"/>
              </a:spcAft>
              <a:buClr>
                <a:srgbClr val="2C2B64"/>
              </a:buClr>
              <a:buSzPts val="1600"/>
              <a:buNone/>
              <a:defRPr sz="1600" b="1"/>
            </a:lvl4pPr>
            <a:lvl5pPr marL="2286000" lvl="4" indent="-228600" algn="l">
              <a:lnSpc>
                <a:spcPct val="90000"/>
              </a:lnSpc>
              <a:spcBef>
                <a:spcPts val="500"/>
              </a:spcBef>
              <a:spcAft>
                <a:spcPts val="0"/>
              </a:spcAft>
              <a:buClr>
                <a:srgbClr val="2C2B64"/>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24" name="Google Shape;24;p4"/>
          <p:cNvSpPr txBox="1">
            <a:spLocks noGrp="1"/>
          </p:cNvSpPr>
          <p:nvPr>
            <p:ph type="body" idx="4"/>
          </p:nvPr>
        </p:nvSpPr>
        <p:spPr>
          <a:xfrm>
            <a:off x="5090705" y="2505076"/>
            <a:ext cx="3887391" cy="3251291"/>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rgbClr val="2C2B64"/>
              </a:buClr>
              <a:buSzPts val="1800"/>
              <a:buChar char="•"/>
              <a:defRPr/>
            </a:lvl1pPr>
            <a:lvl2pPr marL="914400" lvl="1" indent="-342900" algn="l">
              <a:lnSpc>
                <a:spcPct val="90000"/>
              </a:lnSpc>
              <a:spcBef>
                <a:spcPts val="500"/>
              </a:spcBef>
              <a:spcAft>
                <a:spcPts val="0"/>
              </a:spcAft>
              <a:buClr>
                <a:srgbClr val="2C2B64"/>
              </a:buClr>
              <a:buSzPts val="1800"/>
              <a:buChar char="•"/>
              <a:defRPr/>
            </a:lvl2pPr>
            <a:lvl3pPr marL="1371600" lvl="2" indent="-342900" algn="l">
              <a:lnSpc>
                <a:spcPct val="90000"/>
              </a:lnSpc>
              <a:spcBef>
                <a:spcPts val="500"/>
              </a:spcBef>
              <a:spcAft>
                <a:spcPts val="0"/>
              </a:spcAft>
              <a:buClr>
                <a:srgbClr val="2C2B64"/>
              </a:buClr>
              <a:buSzPts val="1800"/>
              <a:buChar char="•"/>
              <a:defRPr/>
            </a:lvl3pPr>
            <a:lvl4pPr marL="1828800" lvl="3" indent="-342900" algn="l">
              <a:lnSpc>
                <a:spcPct val="90000"/>
              </a:lnSpc>
              <a:spcBef>
                <a:spcPts val="500"/>
              </a:spcBef>
              <a:spcAft>
                <a:spcPts val="0"/>
              </a:spcAft>
              <a:buClr>
                <a:srgbClr val="2C2B64"/>
              </a:buClr>
              <a:buSzPts val="1800"/>
              <a:buChar char="•"/>
              <a:defRPr/>
            </a:lvl4pPr>
            <a:lvl5pPr marL="2286000" lvl="4" indent="-342900" algn="l">
              <a:lnSpc>
                <a:spcPct val="90000"/>
              </a:lnSpc>
              <a:spcBef>
                <a:spcPts val="500"/>
              </a:spcBef>
              <a:spcAft>
                <a:spcPts val="0"/>
              </a:spcAft>
              <a:buClr>
                <a:srgbClr val="2C2B64"/>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_ONLY">
    <p:bg>
      <p:bgPr>
        <a:blipFill>
          <a:blip r:embed="rId2">
            <a:alphaModFix/>
          </a:blip>
          <a:stretch>
            <a:fillRect/>
          </a:stretch>
        </a:blipFill>
        <a:effectLst/>
      </p:bgPr>
    </p:bg>
    <p:spTree>
      <p:nvGrpSpPr>
        <p:cNvPr id="1" name="Shape 25"/>
        <p:cNvGrpSpPr/>
        <p:nvPr/>
      </p:nvGrpSpPr>
      <p:grpSpPr>
        <a:xfrm>
          <a:off x="0" y="0"/>
          <a:ext cx="0" cy="0"/>
          <a:chOff x="0" y="0"/>
          <a:chExt cx="0" cy="0"/>
        </a:xfrm>
      </p:grpSpPr>
      <p:sp>
        <p:nvSpPr>
          <p:cNvPr id="26" name="Google Shape;26;p5"/>
          <p:cNvSpPr txBox="1">
            <a:spLocks noGrp="1"/>
          </p:cNvSpPr>
          <p:nvPr>
            <p:ph type="title"/>
          </p:nvPr>
        </p:nvSpPr>
        <p:spPr>
          <a:xfrm>
            <a:off x="1098913" y="909641"/>
            <a:ext cx="7886700" cy="1325563"/>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rgbClr val="2C2B64"/>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5"/>
          <p:cNvSpPr txBox="1">
            <a:spLocks noGrp="1"/>
          </p:cNvSpPr>
          <p:nvPr>
            <p:ph type="dt" idx="10"/>
          </p:nvPr>
        </p:nvSpPr>
        <p:spPr>
          <a:xfrm>
            <a:off x="628650" y="6356353"/>
            <a:ext cx="20574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28" name="Google Shape;28;p5"/>
          <p:cNvSpPr txBox="1">
            <a:spLocks noGrp="1"/>
          </p:cNvSpPr>
          <p:nvPr>
            <p:ph type="ftr" idx="11"/>
          </p:nvPr>
        </p:nvSpPr>
        <p:spPr>
          <a:xfrm>
            <a:off x="3028951" y="6356353"/>
            <a:ext cx="3086100" cy="365125"/>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29" name="Google Shape;29;p5"/>
          <p:cNvSpPr txBox="1">
            <a:spLocks noGrp="1"/>
          </p:cNvSpPr>
          <p:nvPr>
            <p:ph type="sldNum" idx="12"/>
          </p:nvPr>
        </p:nvSpPr>
        <p:spPr>
          <a:xfrm>
            <a:off x="6457950" y="6356353"/>
            <a:ext cx="2057400"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bg>
      <p:bgPr>
        <a:blipFill>
          <a:blip r:embed="rId2">
            <a:alphaModFix/>
          </a:blip>
          <a:stretch>
            <a:fillRect/>
          </a:stretch>
        </a:blipFill>
        <a:effectLst/>
      </p:bgPr>
    </p:bg>
    <p:spTree>
      <p:nvGrpSpPr>
        <p:cNvPr id="1" name="Shape 30"/>
        <p:cNvGrpSpPr/>
        <p:nvPr/>
      </p:nvGrpSpPr>
      <p:grpSpPr>
        <a:xfrm>
          <a:off x="0" y="0"/>
          <a:ext cx="0" cy="0"/>
          <a:chOff x="0" y="0"/>
          <a:chExt cx="0" cy="0"/>
        </a:xfrm>
      </p:grpSpPr>
      <p:sp>
        <p:nvSpPr>
          <p:cNvPr id="31" name="Google Shape;31;p6"/>
          <p:cNvSpPr txBox="1">
            <a:spLocks noGrp="1"/>
          </p:cNvSpPr>
          <p:nvPr>
            <p:ph type="title"/>
          </p:nvPr>
        </p:nvSpPr>
        <p:spPr>
          <a:xfrm>
            <a:off x="1211461" y="457200"/>
            <a:ext cx="2949178" cy="16002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2C2B64"/>
              </a:buClr>
              <a:buSzPts val="3200"/>
              <a:buFont typeface="Arial"/>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6"/>
          <p:cNvSpPr txBox="1">
            <a:spLocks noGrp="1"/>
          </p:cNvSpPr>
          <p:nvPr>
            <p:ph type="body" idx="1"/>
          </p:nvPr>
        </p:nvSpPr>
        <p:spPr>
          <a:xfrm>
            <a:off x="4469011" y="987428"/>
            <a:ext cx="462915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rgbClr val="2C2B64"/>
              </a:buClr>
              <a:buSzPts val="3200"/>
              <a:buChar char="•"/>
              <a:defRPr sz="3200"/>
            </a:lvl1pPr>
            <a:lvl2pPr marL="914400" lvl="1" indent="-406400" algn="l">
              <a:lnSpc>
                <a:spcPct val="90000"/>
              </a:lnSpc>
              <a:spcBef>
                <a:spcPts val="500"/>
              </a:spcBef>
              <a:spcAft>
                <a:spcPts val="0"/>
              </a:spcAft>
              <a:buClr>
                <a:srgbClr val="2C2B64"/>
              </a:buClr>
              <a:buSzPts val="2800"/>
              <a:buChar char="•"/>
              <a:defRPr sz="2800"/>
            </a:lvl2pPr>
            <a:lvl3pPr marL="1371600" lvl="2" indent="-381000" algn="l">
              <a:lnSpc>
                <a:spcPct val="90000"/>
              </a:lnSpc>
              <a:spcBef>
                <a:spcPts val="500"/>
              </a:spcBef>
              <a:spcAft>
                <a:spcPts val="0"/>
              </a:spcAft>
              <a:buClr>
                <a:srgbClr val="2C2B64"/>
              </a:buClr>
              <a:buSzPts val="2400"/>
              <a:buChar char="•"/>
              <a:defRPr sz="2400"/>
            </a:lvl3pPr>
            <a:lvl4pPr marL="1828800" lvl="3" indent="-355600" algn="l">
              <a:lnSpc>
                <a:spcPct val="90000"/>
              </a:lnSpc>
              <a:spcBef>
                <a:spcPts val="500"/>
              </a:spcBef>
              <a:spcAft>
                <a:spcPts val="0"/>
              </a:spcAft>
              <a:buClr>
                <a:srgbClr val="2C2B64"/>
              </a:buClr>
              <a:buSzPts val="2000"/>
              <a:buChar char="•"/>
              <a:defRPr sz="2000"/>
            </a:lvl4pPr>
            <a:lvl5pPr marL="2286000" lvl="4" indent="-355600" algn="l">
              <a:lnSpc>
                <a:spcPct val="90000"/>
              </a:lnSpc>
              <a:spcBef>
                <a:spcPts val="500"/>
              </a:spcBef>
              <a:spcAft>
                <a:spcPts val="0"/>
              </a:spcAft>
              <a:buClr>
                <a:srgbClr val="2C2B64"/>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33" name="Google Shape;33;p6"/>
          <p:cNvSpPr txBox="1">
            <a:spLocks noGrp="1"/>
          </p:cNvSpPr>
          <p:nvPr>
            <p:ph type="body" idx="2"/>
          </p:nvPr>
        </p:nvSpPr>
        <p:spPr>
          <a:xfrm>
            <a:off x="1211461" y="2057400"/>
            <a:ext cx="2949178"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2C2B64"/>
              </a:buClr>
              <a:buSzPts val="1600"/>
              <a:buNone/>
              <a:defRPr sz="1600"/>
            </a:lvl1pPr>
            <a:lvl2pPr marL="914400" lvl="1" indent="-228600" algn="l">
              <a:lnSpc>
                <a:spcPct val="90000"/>
              </a:lnSpc>
              <a:spcBef>
                <a:spcPts val="500"/>
              </a:spcBef>
              <a:spcAft>
                <a:spcPts val="0"/>
              </a:spcAft>
              <a:buClr>
                <a:srgbClr val="2C2B64"/>
              </a:buClr>
              <a:buSzPts val="1400"/>
              <a:buNone/>
              <a:defRPr sz="1400"/>
            </a:lvl2pPr>
            <a:lvl3pPr marL="1371600" lvl="2" indent="-228600" algn="l">
              <a:lnSpc>
                <a:spcPct val="90000"/>
              </a:lnSpc>
              <a:spcBef>
                <a:spcPts val="500"/>
              </a:spcBef>
              <a:spcAft>
                <a:spcPts val="0"/>
              </a:spcAft>
              <a:buClr>
                <a:srgbClr val="2C2B64"/>
              </a:buClr>
              <a:buSzPts val="1200"/>
              <a:buNone/>
              <a:defRPr sz="1200"/>
            </a:lvl3pPr>
            <a:lvl4pPr marL="1828800" lvl="3" indent="-228600" algn="l">
              <a:lnSpc>
                <a:spcPct val="90000"/>
              </a:lnSpc>
              <a:spcBef>
                <a:spcPts val="500"/>
              </a:spcBef>
              <a:spcAft>
                <a:spcPts val="0"/>
              </a:spcAft>
              <a:buClr>
                <a:srgbClr val="2C2B64"/>
              </a:buClr>
              <a:buSzPts val="1000"/>
              <a:buNone/>
              <a:defRPr sz="1000"/>
            </a:lvl4pPr>
            <a:lvl5pPr marL="2286000" lvl="4" indent="-228600" algn="l">
              <a:lnSpc>
                <a:spcPct val="90000"/>
              </a:lnSpc>
              <a:spcBef>
                <a:spcPts val="500"/>
              </a:spcBef>
              <a:spcAft>
                <a:spcPts val="0"/>
              </a:spcAft>
              <a:buClr>
                <a:srgbClr val="2C2B64"/>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bg>
      <p:bgPr>
        <a:blipFill>
          <a:blip r:embed="rId2">
            <a:alphaModFix/>
          </a:blip>
          <a:stretch>
            <a:fillRect/>
          </a:stretch>
        </a:blipFill>
        <a:effectLst/>
      </p:bgPr>
    </p:bg>
    <p:spTree>
      <p:nvGrpSpPr>
        <p:cNvPr id="1" name="Shape 34"/>
        <p:cNvGrpSpPr/>
        <p:nvPr/>
      </p:nvGrpSpPr>
      <p:grpSpPr>
        <a:xfrm>
          <a:off x="0" y="0"/>
          <a:ext cx="0" cy="0"/>
          <a:chOff x="0" y="0"/>
          <a:chExt cx="0" cy="0"/>
        </a:xfrm>
      </p:grpSpPr>
      <p:sp>
        <p:nvSpPr>
          <p:cNvPr id="35" name="Google Shape;35;p7"/>
          <p:cNvSpPr txBox="1">
            <a:spLocks noGrp="1"/>
          </p:cNvSpPr>
          <p:nvPr>
            <p:ph type="title"/>
          </p:nvPr>
        </p:nvSpPr>
        <p:spPr>
          <a:xfrm>
            <a:off x="1091396" y="457200"/>
            <a:ext cx="2949178" cy="16002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2C2B64"/>
              </a:buClr>
              <a:buSzPts val="3200"/>
              <a:buFont typeface="Arial"/>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7"/>
          <p:cNvSpPr>
            <a:spLocks noGrp="1"/>
          </p:cNvSpPr>
          <p:nvPr>
            <p:ph type="pic" idx="2"/>
          </p:nvPr>
        </p:nvSpPr>
        <p:spPr>
          <a:xfrm>
            <a:off x="4348946" y="987428"/>
            <a:ext cx="4629150" cy="4873625"/>
          </a:xfrm>
          <a:prstGeom prst="rect">
            <a:avLst/>
          </a:prstGeom>
          <a:noFill/>
          <a:ln>
            <a:noFill/>
          </a:ln>
        </p:spPr>
      </p:sp>
      <p:sp>
        <p:nvSpPr>
          <p:cNvPr id="37" name="Google Shape;37;p7"/>
          <p:cNvSpPr txBox="1">
            <a:spLocks noGrp="1"/>
          </p:cNvSpPr>
          <p:nvPr>
            <p:ph type="body" idx="1"/>
          </p:nvPr>
        </p:nvSpPr>
        <p:spPr>
          <a:xfrm>
            <a:off x="1091396" y="2057400"/>
            <a:ext cx="2949178"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2C2B64"/>
              </a:buClr>
              <a:buSzPts val="1600"/>
              <a:buNone/>
              <a:defRPr sz="1600"/>
            </a:lvl1pPr>
            <a:lvl2pPr marL="914400" lvl="1" indent="-228600" algn="l">
              <a:lnSpc>
                <a:spcPct val="90000"/>
              </a:lnSpc>
              <a:spcBef>
                <a:spcPts val="500"/>
              </a:spcBef>
              <a:spcAft>
                <a:spcPts val="0"/>
              </a:spcAft>
              <a:buClr>
                <a:srgbClr val="2C2B64"/>
              </a:buClr>
              <a:buSzPts val="1400"/>
              <a:buNone/>
              <a:defRPr sz="1400"/>
            </a:lvl2pPr>
            <a:lvl3pPr marL="1371600" lvl="2" indent="-228600" algn="l">
              <a:lnSpc>
                <a:spcPct val="90000"/>
              </a:lnSpc>
              <a:spcBef>
                <a:spcPts val="500"/>
              </a:spcBef>
              <a:spcAft>
                <a:spcPts val="0"/>
              </a:spcAft>
              <a:buClr>
                <a:srgbClr val="2C2B64"/>
              </a:buClr>
              <a:buSzPts val="1200"/>
              <a:buNone/>
              <a:defRPr sz="1200"/>
            </a:lvl3pPr>
            <a:lvl4pPr marL="1828800" lvl="3" indent="-228600" algn="l">
              <a:lnSpc>
                <a:spcPct val="90000"/>
              </a:lnSpc>
              <a:spcBef>
                <a:spcPts val="500"/>
              </a:spcBef>
              <a:spcAft>
                <a:spcPts val="0"/>
              </a:spcAft>
              <a:buClr>
                <a:srgbClr val="2C2B64"/>
              </a:buClr>
              <a:buSzPts val="1000"/>
              <a:buNone/>
              <a:defRPr sz="1000"/>
            </a:lvl4pPr>
            <a:lvl5pPr marL="2286000" lvl="4" indent="-228600" algn="l">
              <a:lnSpc>
                <a:spcPct val="90000"/>
              </a:lnSpc>
              <a:spcBef>
                <a:spcPts val="500"/>
              </a:spcBef>
              <a:spcAft>
                <a:spcPts val="0"/>
              </a:spcAft>
              <a:buClr>
                <a:srgbClr val="2C2B64"/>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bg>
      <p:bgPr>
        <a:blipFill>
          <a:blip r:embed="rId2">
            <a:alphaModFix/>
          </a:blip>
          <a:stretch>
            <a:fillRect/>
          </a:stretch>
        </a:blipFill>
        <a:effectLst/>
      </p:bgPr>
    </p:bg>
    <p:spTree>
      <p:nvGrpSpPr>
        <p:cNvPr id="1" name="Shape 38"/>
        <p:cNvGrpSpPr/>
        <p:nvPr/>
      </p:nvGrpSpPr>
      <p:grpSpPr>
        <a:xfrm>
          <a:off x="0" y="0"/>
          <a:ext cx="0" cy="0"/>
          <a:chOff x="0" y="0"/>
          <a:chExt cx="0" cy="0"/>
        </a:xfrm>
      </p:grpSpPr>
      <p:sp>
        <p:nvSpPr>
          <p:cNvPr id="39" name="Google Shape;39;p8"/>
          <p:cNvSpPr txBox="1">
            <a:spLocks noGrp="1"/>
          </p:cNvSpPr>
          <p:nvPr>
            <p:ph type="title"/>
          </p:nvPr>
        </p:nvSpPr>
        <p:spPr>
          <a:xfrm>
            <a:off x="1098913" y="909641"/>
            <a:ext cx="7886700" cy="1325563"/>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rgbClr val="2C2B64"/>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8"/>
          <p:cNvSpPr txBox="1">
            <a:spLocks noGrp="1"/>
          </p:cNvSpPr>
          <p:nvPr>
            <p:ph type="body" idx="1"/>
          </p:nvPr>
        </p:nvSpPr>
        <p:spPr>
          <a:xfrm rot="5400000">
            <a:off x="3323024" y="146029"/>
            <a:ext cx="3438479" cy="78867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rgbClr val="2C2B64"/>
              </a:buClr>
              <a:buSzPts val="1800"/>
              <a:buChar char="•"/>
              <a:defRPr/>
            </a:lvl1pPr>
            <a:lvl2pPr marL="914400" lvl="1" indent="-342900" algn="l">
              <a:lnSpc>
                <a:spcPct val="90000"/>
              </a:lnSpc>
              <a:spcBef>
                <a:spcPts val="500"/>
              </a:spcBef>
              <a:spcAft>
                <a:spcPts val="0"/>
              </a:spcAft>
              <a:buClr>
                <a:srgbClr val="2C2B64"/>
              </a:buClr>
              <a:buSzPts val="1800"/>
              <a:buChar char="•"/>
              <a:defRPr/>
            </a:lvl2pPr>
            <a:lvl3pPr marL="1371600" lvl="2" indent="-342900" algn="l">
              <a:lnSpc>
                <a:spcPct val="90000"/>
              </a:lnSpc>
              <a:spcBef>
                <a:spcPts val="500"/>
              </a:spcBef>
              <a:spcAft>
                <a:spcPts val="0"/>
              </a:spcAft>
              <a:buClr>
                <a:srgbClr val="2C2B64"/>
              </a:buClr>
              <a:buSzPts val="1800"/>
              <a:buChar char="•"/>
              <a:defRPr/>
            </a:lvl3pPr>
            <a:lvl4pPr marL="1828800" lvl="3" indent="-342900" algn="l">
              <a:lnSpc>
                <a:spcPct val="90000"/>
              </a:lnSpc>
              <a:spcBef>
                <a:spcPts val="500"/>
              </a:spcBef>
              <a:spcAft>
                <a:spcPts val="0"/>
              </a:spcAft>
              <a:buClr>
                <a:srgbClr val="2C2B64"/>
              </a:buClr>
              <a:buSzPts val="1800"/>
              <a:buChar char="•"/>
              <a:defRPr/>
            </a:lvl4pPr>
            <a:lvl5pPr marL="2286000" lvl="4" indent="-342900" algn="l">
              <a:lnSpc>
                <a:spcPct val="90000"/>
              </a:lnSpc>
              <a:spcBef>
                <a:spcPts val="500"/>
              </a:spcBef>
              <a:spcAft>
                <a:spcPts val="0"/>
              </a:spcAft>
              <a:buClr>
                <a:srgbClr val="2C2B64"/>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1" name="Google Shape;41;p8"/>
          <p:cNvSpPr txBox="1">
            <a:spLocks noGrp="1"/>
          </p:cNvSpPr>
          <p:nvPr>
            <p:ph type="sldNum" idx="12"/>
          </p:nvPr>
        </p:nvSpPr>
        <p:spPr>
          <a:xfrm>
            <a:off x="6457950" y="6356353"/>
            <a:ext cx="2057400" cy="365125"/>
          </a:xfrm>
          <a:prstGeom prst="rect">
            <a:avLst/>
          </a:prstGeom>
          <a:noFill/>
          <a:ln>
            <a:noFill/>
          </a:ln>
        </p:spPr>
        <p:txBody>
          <a:bodyPr spcFirstLastPara="1" wrap="square" lIns="91425" tIns="45700" rIns="91425" bIns="45700" anchor="t" anchorCtr="0">
            <a:noAutofit/>
          </a:bodyPr>
          <a:lstStyle>
            <a:lvl1pPr marL="0" marR="0" lvl="0"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1pPr>
            <a:lvl2pPr marL="0" marR="0" lvl="1"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2pPr>
            <a:lvl3pPr marL="0" marR="0" lvl="2"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3pPr>
            <a:lvl4pPr marL="0" marR="0" lvl="3"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4pPr>
            <a:lvl5pPr marL="0" marR="0" lvl="4"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5pPr>
            <a:lvl6pPr marL="0" marR="0" lvl="5"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6pPr>
            <a:lvl7pPr marL="0" marR="0" lvl="6"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7pPr>
            <a:lvl8pPr marL="0" marR="0" lvl="7"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8pPr>
            <a:lvl9pPr marL="0" marR="0" lvl="8" indent="0" algn="l" rtl="0">
              <a:lnSpc>
                <a:spcPct val="100000"/>
              </a:lnSpc>
              <a:spcBef>
                <a:spcPts val="0"/>
              </a:spcBef>
              <a:spcAft>
                <a:spcPts val="0"/>
              </a:spcAft>
              <a:buClr>
                <a:srgbClr val="000000"/>
              </a:buClr>
              <a:buSzPts val="1800"/>
              <a:buFont typeface="Arial"/>
              <a:buNone/>
              <a:defRPr sz="1800" b="0" i="0" u="none" strike="noStrike" cap="none">
                <a:solidFill>
                  <a:schemeClr val="dk1"/>
                </a:solidFill>
                <a:latin typeface="Arial"/>
                <a:ea typeface="Arial"/>
                <a:cs typeface="Arial"/>
                <a:sym typeface="Arial"/>
              </a:defRPr>
            </a:lvl9pPr>
          </a:lstStyle>
          <a:p>
            <a:pPr marL="0" lvl="0" indent="0" algn="l"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9">
            <a:alphaModFix/>
          </a:blip>
          <a:stretch>
            <a:fillRect/>
          </a:stretch>
        </a:blip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1098913" y="909641"/>
            <a:ext cx="7886700" cy="1325563"/>
          </a:xfrm>
          <a:prstGeom prst="rect">
            <a:avLst/>
          </a:prstGeom>
          <a:noFill/>
          <a:ln>
            <a:noFill/>
          </a:ln>
        </p:spPr>
        <p:txBody>
          <a:bodyPr spcFirstLastPara="1" wrap="square" lIns="91425" tIns="45700" rIns="91425" bIns="45700" anchor="ctr" anchorCtr="0">
            <a:normAutofit/>
          </a:bodyPr>
          <a:lstStyle>
            <a:lvl1pPr marR="0" lvl="0" algn="ctr" rtl="0">
              <a:lnSpc>
                <a:spcPct val="90000"/>
              </a:lnSpc>
              <a:spcBef>
                <a:spcPts val="0"/>
              </a:spcBef>
              <a:spcAft>
                <a:spcPts val="0"/>
              </a:spcAft>
              <a:buClr>
                <a:srgbClr val="2C2B64"/>
              </a:buClr>
              <a:buSzPts val="4000"/>
              <a:buFont typeface="Arial"/>
              <a:buNone/>
              <a:defRPr sz="4000" b="1" i="0" u="none" strike="noStrike" cap="none">
                <a:solidFill>
                  <a:srgbClr val="2C2B64"/>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
          <p:cNvSpPr txBox="1">
            <a:spLocks noGrp="1"/>
          </p:cNvSpPr>
          <p:nvPr>
            <p:ph type="body" idx="1"/>
          </p:nvPr>
        </p:nvSpPr>
        <p:spPr>
          <a:xfrm>
            <a:off x="1098913" y="2370140"/>
            <a:ext cx="7886700" cy="3438479"/>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rgbClr val="2C2B64"/>
              </a:buClr>
              <a:buSzPts val="2800"/>
              <a:buFont typeface="Arial"/>
              <a:buChar char="•"/>
              <a:defRPr sz="2800" b="0" i="0" u="none" strike="noStrike" cap="none">
                <a:solidFill>
                  <a:srgbClr val="2C2B64"/>
                </a:solidFill>
                <a:latin typeface="Arial"/>
                <a:ea typeface="Arial"/>
                <a:cs typeface="Arial"/>
                <a:sym typeface="Arial"/>
              </a:defRPr>
            </a:lvl1pPr>
            <a:lvl2pPr marL="914400" marR="0" lvl="1" indent="-381000" algn="l" rtl="0">
              <a:lnSpc>
                <a:spcPct val="90000"/>
              </a:lnSpc>
              <a:spcBef>
                <a:spcPts val="500"/>
              </a:spcBef>
              <a:spcAft>
                <a:spcPts val="0"/>
              </a:spcAft>
              <a:buClr>
                <a:srgbClr val="2C2B64"/>
              </a:buClr>
              <a:buSzPts val="2400"/>
              <a:buFont typeface="Arial"/>
              <a:buChar char="•"/>
              <a:defRPr sz="2400" b="0" i="0" u="none" strike="noStrike" cap="none">
                <a:solidFill>
                  <a:srgbClr val="2C2B64"/>
                </a:solidFill>
                <a:latin typeface="Arial"/>
                <a:ea typeface="Arial"/>
                <a:cs typeface="Arial"/>
                <a:sym typeface="Arial"/>
              </a:defRPr>
            </a:lvl2pPr>
            <a:lvl3pPr marL="1371600" marR="0" lvl="2" indent="-355600" algn="l" rtl="0">
              <a:lnSpc>
                <a:spcPct val="90000"/>
              </a:lnSpc>
              <a:spcBef>
                <a:spcPts val="500"/>
              </a:spcBef>
              <a:spcAft>
                <a:spcPts val="0"/>
              </a:spcAft>
              <a:buClr>
                <a:srgbClr val="2C2B64"/>
              </a:buClr>
              <a:buSzPts val="2000"/>
              <a:buFont typeface="Arial"/>
              <a:buChar char="•"/>
              <a:defRPr sz="2000" b="0" i="0" u="none" strike="noStrike" cap="none">
                <a:solidFill>
                  <a:srgbClr val="2C2B64"/>
                </a:solidFill>
                <a:latin typeface="Arial"/>
                <a:ea typeface="Arial"/>
                <a:cs typeface="Arial"/>
                <a:sym typeface="Arial"/>
              </a:defRPr>
            </a:lvl3pPr>
            <a:lvl4pPr marL="1828800" marR="0" lvl="3" indent="-342900" algn="l" rtl="0">
              <a:lnSpc>
                <a:spcPct val="90000"/>
              </a:lnSpc>
              <a:spcBef>
                <a:spcPts val="500"/>
              </a:spcBef>
              <a:spcAft>
                <a:spcPts val="0"/>
              </a:spcAft>
              <a:buClr>
                <a:srgbClr val="2C2B64"/>
              </a:buClr>
              <a:buSzPts val="1800"/>
              <a:buFont typeface="Arial"/>
              <a:buChar char="•"/>
              <a:defRPr sz="1800" b="0" i="0" u="none" strike="noStrike" cap="none">
                <a:solidFill>
                  <a:srgbClr val="2C2B64"/>
                </a:solidFill>
                <a:latin typeface="Arial"/>
                <a:ea typeface="Arial"/>
                <a:cs typeface="Arial"/>
                <a:sym typeface="Arial"/>
              </a:defRPr>
            </a:lvl4pPr>
            <a:lvl5pPr marL="2286000" marR="0" lvl="4" indent="-342900" algn="l" rtl="0">
              <a:lnSpc>
                <a:spcPct val="90000"/>
              </a:lnSpc>
              <a:spcBef>
                <a:spcPts val="500"/>
              </a:spcBef>
              <a:spcAft>
                <a:spcPts val="0"/>
              </a:spcAft>
              <a:buClr>
                <a:srgbClr val="2C2B64"/>
              </a:buClr>
              <a:buSzPts val="1800"/>
              <a:buFont typeface="Arial"/>
              <a:buChar char="•"/>
              <a:defRPr sz="1800" b="0" i="0" u="none" strike="noStrike" cap="none">
                <a:solidFill>
                  <a:srgbClr val="2C2B64"/>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6.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25.png"/><Relationship Id="rId5" Type="http://schemas.openxmlformats.org/officeDocument/2006/relationships/image" Target="../media/image7.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9.png"/><Relationship Id="rId7" Type="http://schemas.openxmlformats.org/officeDocument/2006/relationships/image" Target="../media/image25.png"/><Relationship Id="rId12"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23.png"/><Relationship Id="rId11" Type="http://schemas.openxmlformats.org/officeDocument/2006/relationships/image" Target="../media/image17.png"/><Relationship Id="rId5" Type="http://schemas.openxmlformats.org/officeDocument/2006/relationships/image" Target="../media/image6.png"/><Relationship Id="rId10" Type="http://schemas.openxmlformats.org/officeDocument/2006/relationships/image" Target="../media/image24.png"/><Relationship Id="rId4" Type="http://schemas.openxmlformats.org/officeDocument/2006/relationships/image" Target="../media/image7.png"/><Relationship Id="rId9" Type="http://schemas.openxmlformats.org/officeDocument/2006/relationships/image" Target="../media/image26.png"/></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30.png"/></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29.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28.png"/><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9.png"/><Relationship Id="rId7" Type="http://schemas.openxmlformats.org/officeDocument/2006/relationships/image" Target="../media/image25.pn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23.png"/><Relationship Id="rId11" Type="http://schemas.openxmlformats.org/officeDocument/2006/relationships/image" Target="../media/image17.png"/><Relationship Id="rId5" Type="http://schemas.openxmlformats.org/officeDocument/2006/relationships/image" Target="../media/image6.png"/><Relationship Id="rId10" Type="http://schemas.openxmlformats.org/officeDocument/2006/relationships/image" Target="../media/image24.png"/><Relationship Id="rId4" Type="http://schemas.openxmlformats.org/officeDocument/2006/relationships/image" Target="../media/image7.png"/><Relationship Id="rId9" Type="http://schemas.openxmlformats.org/officeDocument/2006/relationships/image" Target="../media/image26.png"/></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image" Target="../media/image31.png"/><Relationship Id="rId4" Type="http://schemas.openxmlformats.org/officeDocument/2006/relationships/image" Target="../media/image29.png"/></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1.xml"/><Relationship Id="rId5" Type="http://schemas.openxmlformats.org/officeDocument/2006/relationships/image" Target="../media/image28.png"/><Relationship Id="rId4" Type="http://schemas.openxmlformats.org/officeDocument/2006/relationships/image" Target="../media/image29.png"/></Relationships>
</file>

<file path=ppt/slides/_rels/slide1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33.png"/><Relationship Id="rId5" Type="http://schemas.openxmlformats.org/officeDocument/2006/relationships/image" Target="../media/image18.pn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7.png"/><Relationship Id="rId5" Type="http://schemas.openxmlformats.org/officeDocument/2006/relationships/image" Target="../media/image3.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28.png"/></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36.png"/><Relationship Id="rId5" Type="http://schemas.openxmlformats.org/officeDocument/2006/relationships/image" Target="../media/image4.png"/><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3.xml"/><Relationship Id="rId1" Type="http://schemas.openxmlformats.org/officeDocument/2006/relationships/slideLayout" Target="../slideLayouts/slideLayout1.xml"/><Relationship Id="rId5" Type="http://schemas.openxmlformats.org/officeDocument/2006/relationships/image" Target="../media/image37.png"/><Relationship Id="rId4" Type="http://schemas.openxmlformats.org/officeDocument/2006/relationships/image" Target="../media/image4.png"/></Relationships>
</file>

<file path=ppt/slides/_rels/slide2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8.png"/></Relationships>
</file>

<file path=ppt/slides/_rels/slide25.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7.png"/><Relationship Id="rId7" Type="http://schemas.openxmlformats.org/officeDocument/2006/relationships/image" Target="../media/image16.pn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19.png"/></Relationships>
</file>

<file path=ppt/slides/_rels/slide2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41.png"/><Relationship Id="rId2" Type="http://schemas.openxmlformats.org/officeDocument/2006/relationships/notesSlide" Target="../notesSlides/notesSlide27.xml"/><Relationship Id="rId1" Type="http://schemas.openxmlformats.org/officeDocument/2006/relationships/slideLayout" Target="../slideLayouts/slideLayout1.xml"/><Relationship Id="rId6" Type="http://schemas.openxmlformats.org/officeDocument/2006/relationships/image" Target="../media/image43.png"/><Relationship Id="rId5" Type="http://schemas.openxmlformats.org/officeDocument/2006/relationships/image" Target="../media/image6.png"/><Relationship Id="rId4" Type="http://schemas.openxmlformats.org/officeDocument/2006/relationships/image" Target="../media/image7.png"/></Relationships>
</file>

<file path=ppt/slides/_rels/slide2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8.xml"/><Relationship Id="rId1" Type="http://schemas.openxmlformats.org/officeDocument/2006/relationships/slideLayout" Target="../slideLayouts/slideLayout1.xml"/><Relationship Id="rId6" Type="http://schemas.openxmlformats.org/officeDocument/2006/relationships/image" Target="../media/image45.png"/><Relationship Id="rId5" Type="http://schemas.openxmlformats.org/officeDocument/2006/relationships/image" Target="../media/image25.png"/><Relationship Id="rId4" Type="http://schemas.openxmlformats.org/officeDocument/2006/relationships/image" Target="../media/image44.png"/></Relationships>
</file>

<file path=ppt/slides/_rels/slide2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9.xml"/><Relationship Id="rId1" Type="http://schemas.openxmlformats.org/officeDocument/2006/relationships/slideLayout" Target="../slideLayouts/slideLayout1.xml"/><Relationship Id="rId6" Type="http://schemas.openxmlformats.org/officeDocument/2006/relationships/image" Target="../media/image47.png"/><Relationship Id="rId5" Type="http://schemas.openxmlformats.org/officeDocument/2006/relationships/image" Target="../media/image43.png"/><Relationship Id="rId4" Type="http://schemas.openxmlformats.org/officeDocument/2006/relationships/image" Target="../media/image37.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0.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14.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9.png"/><Relationship Id="rId4" Type="http://schemas.openxmlformats.org/officeDocument/2006/relationships/image" Target="../media/image20.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23.png"/><Relationship Id="rId5" Type="http://schemas.openxmlformats.org/officeDocument/2006/relationships/image" Target="../media/image6.png"/><Relationship Id="rId4" Type="http://schemas.openxmlformats.org/officeDocument/2006/relationships/image" Target="../media/image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19">
          <a:extLst>
            <a:ext uri="{FF2B5EF4-FFF2-40B4-BE49-F238E27FC236}">
              <a16:creationId xmlns:a16="http://schemas.microsoft.com/office/drawing/2014/main" id="{2DB7732F-BA82-6D1B-3D43-7459648ECAF3}"/>
            </a:ext>
          </a:extLst>
        </p:cNvPr>
        <p:cNvGrpSpPr/>
        <p:nvPr/>
      </p:nvGrpSpPr>
      <p:grpSpPr>
        <a:xfrm>
          <a:off x="0" y="0"/>
          <a:ext cx="0" cy="0"/>
          <a:chOff x="0" y="0"/>
          <a:chExt cx="0" cy="0"/>
        </a:xfrm>
      </p:grpSpPr>
      <p:sp>
        <p:nvSpPr>
          <p:cNvPr id="120" name="Google Shape;120;p29">
            <a:extLst>
              <a:ext uri="{FF2B5EF4-FFF2-40B4-BE49-F238E27FC236}">
                <a16:creationId xmlns:a16="http://schemas.microsoft.com/office/drawing/2014/main" id="{DCC64BE2-BCC6-22DF-1D17-F31E0B0BC374}"/>
              </a:ext>
            </a:extLst>
          </p:cNvPr>
          <p:cNvSpPr/>
          <p:nvPr/>
        </p:nvSpPr>
        <p:spPr>
          <a:xfrm>
            <a:off x="1227636" y="350945"/>
            <a:ext cx="7587752" cy="1913283"/>
          </a:xfrm>
          <a:prstGeom prst="roundRect">
            <a:avLst>
              <a:gd name="adj" fmla="val 16667"/>
            </a:avLst>
          </a:prstGeom>
          <a:solidFill>
            <a:srgbClr val="F9DC4B"/>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GB" sz="4000" b="1" i="0" u="sng" strike="noStrike" cap="none" dirty="0">
                <a:solidFill>
                  <a:srgbClr val="2F2967"/>
                </a:solidFill>
                <a:latin typeface="Arial"/>
                <a:ea typeface="Arial"/>
                <a:cs typeface="Arial"/>
                <a:sym typeface="Arial"/>
              </a:rPr>
              <a:t>Zoom, Vroom, Whoosh!</a:t>
            </a:r>
          </a:p>
          <a:p>
            <a:pPr marL="0" marR="0" lvl="0" indent="0" algn="ctr" rtl="0">
              <a:lnSpc>
                <a:spcPct val="100000"/>
              </a:lnSpc>
              <a:spcBef>
                <a:spcPts val="0"/>
              </a:spcBef>
              <a:spcAft>
                <a:spcPts val="0"/>
              </a:spcAft>
              <a:buClr>
                <a:srgbClr val="000000"/>
              </a:buClr>
              <a:buSzPts val="4400"/>
              <a:buFont typeface="Arial"/>
              <a:buNone/>
            </a:pPr>
            <a:r>
              <a:rPr lang="en-GB" sz="4000" b="1" u="sng" dirty="0">
                <a:solidFill>
                  <a:srgbClr val="2F2967"/>
                </a:solidFill>
              </a:rPr>
              <a:t>My favourite way to travel</a:t>
            </a:r>
            <a:endParaRPr sz="3600" b="0" i="0" u="sng" strike="noStrike" cap="none" dirty="0">
              <a:solidFill>
                <a:srgbClr val="2F2967"/>
              </a:solidFill>
              <a:latin typeface="Arial"/>
              <a:ea typeface="Arial"/>
              <a:cs typeface="Arial"/>
              <a:sym typeface="Arial"/>
            </a:endParaRPr>
          </a:p>
        </p:txBody>
      </p:sp>
      <p:pic>
        <p:nvPicPr>
          <p:cNvPr id="15" name="Picture 14" descr="A hot air balloon with a black background&#10;&#10;AI-generated content may be incorrect.">
            <a:extLst>
              <a:ext uri="{FF2B5EF4-FFF2-40B4-BE49-F238E27FC236}">
                <a16:creationId xmlns:a16="http://schemas.microsoft.com/office/drawing/2014/main" id="{1B76B87D-4B51-FDB9-324C-EEBE00272B6B}"/>
              </a:ext>
            </a:extLst>
          </p:cNvPr>
          <p:cNvPicPr>
            <a:picLocks noChangeAspect="1"/>
          </p:cNvPicPr>
          <p:nvPr/>
        </p:nvPicPr>
        <p:blipFill>
          <a:blip r:embed="rId3"/>
          <a:stretch>
            <a:fillRect/>
          </a:stretch>
        </p:blipFill>
        <p:spPr>
          <a:xfrm>
            <a:off x="7898128" y="194717"/>
            <a:ext cx="1245872" cy="1656673"/>
          </a:xfrm>
          <a:prstGeom prst="rect">
            <a:avLst/>
          </a:prstGeom>
        </p:spPr>
      </p:pic>
      <p:sp>
        <p:nvSpPr>
          <p:cNvPr id="2" name="Google Shape;120;p29">
            <a:extLst>
              <a:ext uri="{FF2B5EF4-FFF2-40B4-BE49-F238E27FC236}">
                <a16:creationId xmlns:a16="http://schemas.microsoft.com/office/drawing/2014/main" id="{3C6645B9-0C8E-40B2-9E82-EE737BAABA6E}"/>
              </a:ext>
            </a:extLst>
          </p:cNvPr>
          <p:cNvSpPr/>
          <p:nvPr/>
        </p:nvSpPr>
        <p:spPr>
          <a:xfrm>
            <a:off x="2144896" y="3033487"/>
            <a:ext cx="5753232" cy="1584656"/>
          </a:xfrm>
          <a:prstGeom prst="roundRect">
            <a:avLst>
              <a:gd name="adj" fmla="val 16667"/>
            </a:avLst>
          </a:prstGeom>
          <a:solidFill>
            <a:srgbClr val="2A72B8"/>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GB" sz="4000" b="1" i="0" strike="noStrike" cap="none" dirty="0">
                <a:solidFill>
                  <a:schemeClr val="bg1"/>
                </a:solidFill>
                <a:latin typeface="Arial"/>
                <a:ea typeface="Arial"/>
                <a:cs typeface="Arial"/>
                <a:sym typeface="Arial"/>
              </a:rPr>
              <a:t>Lesson 1: Modes of Transport</a:t>
            </a:r>
            <a:endParaRPr sz="3600" b="0" i="0" strike="noStrike" cap="none" dirty="0">
              <a:solidFill>
                <a:schemeClr val="bg1"/>
              </a:solidFill>
              <a:latin typeface="Arial"/>
              <a:ea typeface="Arial"/>
              <a:cs typeface="Arial"/>
              <a:sym typeface="Arial"/>
            </a:endParaRPr>
          </a:p>
        </p:txBody>
      </p:sp>
      <p:pic>
        <p:nvPicPr>
          <p:cNvPr id="3" name="Picture 2" descr="A red and yellow flag&#10;&#10;AI-generated content may be incorrect.">
            <a:extLst>
              <a:ext uri="{FF2B5EF4-FFF2-40B4-BE49-F238E27FC236}">
                <a16:creationId xmlns:a16="http://schemas.microsoft.com/office/drawing/2014/main" id="{DA74EB8F-B1DF-00A3-4952-760A61A45FC3}"/>
              </a:ext>
            </a:extLst>
          </p:cNvPr>
          <p:cNvPicPr>
            <a:picLocks noChangeAspect="1"/>
          </p:cNvPicPr>
          <p:nvPr/>
        </p:nvPicPr>
        <p:blipFill>
          <a:blip r:embed="rId4"/>
          <a:stretch>
            <a:fillRect/>
          </a:stretch>
        </p:blipFill>
        <p:spPr>
          <a:xfrm>
            <a:off x="515817" y="350945"/>
            <a:ext cx="1423637" cy="1358862"/>
          </a:xfrm>
          <a:prstGeom prst="rect">
            <a:avLst/>
          </a:prstGeom>
        </p:spPr>
      </p:pic>
    </p:spTree>
    <p:extLst>
      <p:ext uri="{BB962C8B-B14F-4D97-AF65-F5344CB8AC3E}">
        <p14:creationId xmlns:p14="http://schemas.microsoft.com/office/powerpoint/2010/main" val="6328866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1">
          <a:extLst>
            <a:ext uri="{FF2B5EF4-FFF2-40B4-BE49-F238E27FC236}">
              <a16:creationId xmlns:a16="http://schemas.microsoft.com/office/drawing/2014/main" id="{43C998B1-0F9C-3F11-A647-F0676E2655AE}"/>
            </a:ext>
          </a:extLst>
        </p:cNvPr>
        <p:cNvGrpSpPr/>
        <p:nvPr/>
      </p:nvGrpSpPr>
      <p:grpSpPr>
        <a:xfrm>
          <a:off x="0" y="0"/>
          <a:ext cx="0" cy="0"/>
          <a:chOff x="0" y="0"/>
          <a:chExt cx="0" cy="0"/>
        </a:xfrm>
      </p:grpSpPr>
      <p:sp>
        <p:nvSpPr>
          <p:cNvPr id="132" name="Google Shape;132;p30">
            <a:extLst>
              <a:ext uri="{FF2B5EF4-FFF2-40B4-BE49-F238E27FC236}">
                <a16:creationId xmlns:a16="http://schemas.microsoft.com/office/drawing/2014/main" id="{F80CE820-E8F6-14D7-1C8B-282A40487D57}"/>
              </a:ext>
            </a:extLst>
          </p:cNvPr>
          <p:cNvSpPr/>
          <p:nvPr/>
        </p:nvSpPr>
        <p:spPr>
          <a:xfrm>
            <a:off x="1541295" y="1998979"/>
            <a:ext cx="7017136" cy="1036232"/>
          </a:xfrm>
          <a:prstGeom prst="roundRect">
            <a:avLst>
              <a:gd name="adj" fmla="val 16667"/>
            </a:avLst>
          </a:prstGeom>
          <a:solidFill>
            <a:srgbClr val="F9DC4B"/>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GB" sz="4400" b="1" i="0" u="none" strike="noStrike" cap="none" dirty="0" err="1">
                <a:solidFill>
                  <a:srgbClr val="2F2967"/>
                </a:solidFill>
                <a:latin typeface="Arial"/>
                <a:ea typeface="Arial"/>
                <a:cs typeface="Arial"/>
                <a:sym typeface="Arial"/>
              </a:rPr>
              <a:t>Viajo</a:t>
            </a:r>
            <a:r>
              <a:rPr lang="en-GB" sz="4400" b="1" i="0" u="none" strike="noStrike" cap="none" dirty="0">
                <a:solidFill>
                  <a:srgbClr val="2F2967"/>
                </a:solidFill>
                <a:latin typeface="Arial"/>
                <a:ea typeface="Arial"/>
                <a:cs typeface="Arial"/>
                <a:sym typeface="Arial"/>
              </a:rPr>
              <a:t>…</a:t>
            </a:r>
            <a:endParaRPr lang="en-GB" sz="2800" b="0" i="0" u="none" strike="noStrike" cap="none" dirty="0">
              <a:solidFill>
                <a:srgbClr val="2F2967"/>
              </a:solidFill>
              <a:latin typeface="Arial"/>
              <a:ea typeface="Arial"/>
              <a:cs typeface="Arial"/>
              <a:sym typeface="Arial"/>
            </a:endParaRPr>
          </a:p>
        </p:txBody>
      </p:sp>
      <p:pic>
        <p:nvPicPr>
          <p:cNvPr id="2" name="Picture 1" descr="A screenshot of a color palette&#10;&#10;AI-generated content may be incorrect.">
            <a:extLst>
              <a:ext uri="{FF2B5EF4-FFF2-40B4-BE49-F238E27FC236}">
                <a16:creationId xmlns:a16="http://schemas.microsoft.com/office/drawing/2014/main" id="{DC1E76F4-45BD-D248-F58B-F095EF18B979}"/>
              </a:ext>
            </a:extLst>
          </p:cNvPr>
          <p:cNvPicPr>
            <a:picLocks noChangeAspect="1"/>
          </p:cNvPicPr>
          <p:nvPr/>
        </p:nvPicPr>
        <p:blipFill>
          <a:blip r:embed="rId3"/>
          <a:stretch>
            <a:fillRect/>
          </a:stretch>
        </p:blipFill>
        <p:spPr>
          <a:xfrm>
            <a:off x="9725587" y="1067020"/>
            <a:ext cx="1928027" cy="1905165"/>
          </a:xfrm>
          <a:prstGeom prst="rect">
            <a:avLst/>
          </a:prstGeom>
          <a:solidFill>
            <a:srgbClr val="2A72B8"/>
          </a:solidFill>
        </p:spPr>
      </p:pic>
      <p:sp>
        <p:nvSpPr>
          <p:cNvPr id="4" name="Google Shape;133;p30">
            <a:extLst>
              <a:ext uri="{FF2B5EF4-FFF2-40B4-BE49-F238E27FC236}">
                <a16:creationId xmlns:a16="http://schemas.microsoft.com/office/drawing/2014/main" id="{CE498DBC-7B9D-CA23-CB71-BF2E99683710}"/>
              </a:ext>
            </a:extLst>
          </p:cNvPr>
          <p:cNvSpPr/>
          <p:nvPr/>
        </p:nvSpPr>
        <p:spPr>
          <a:xfrm>
            <a:off x="1207316" y="362090"/>
            <a:ext cx="4027624" cy="685880"/>
          </a:xfrm>
          <a:prstGeom prst="roundRect">
            <a:avLst>
              <a:gd name="adj" fmla="val 18061"/>
            </a:avLst>
          </a:prstGeom>
          <a:solidFill>
            <a:srgbClr val="2F2967"/>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GB" sz="3200" b="1" i="0" u="none" strike="noStrike" cap="none" dirty="0">
                <a:solidFill>
                  <a:srgbClr val="FFFFFF"/>
                </a:solidFill>
                <a:sym typeface="Arial"/>
              </a:rPr>
              <a:t>Listen and repeat…</a:t>
            </a:r>
            <a:endParaRPr lang="en-GB" sz="3200" dirty="0">
              <a:solidFill>
                <a:srgbClr val="FFFFFF"/>
              </a:solidFill>
            </a:endParaRPr>
          </a:p>
        </p:txBody>
      </p:sp>
      <p:pic>
        <p:nvPicPr>
          <p:cNvPr id="6" name="Picture 5" descr="A blue ear with sound waves&#10;&#10;AI-generated content may be incorrect.">
            <a:extLst>
              <a:ext uri="{FF2B5EF4-FFF2-40B4-BE49-F238E27FC236}">
                <a16:creationId xmlns:a16="http://schemas.microsoft.com/office/drawing/2014/main" id="{11B08820-0359-E98B-2DFA-C8ABC9080A46}"/>
              </a:ext>
            </a:extLst>
          </p:cNvPr>
          <p:cNvPicPr>
            <a:picLocks noChangeAspect="1"/>
          </p:cNvPicPr>
          <p:nvPr/>
        </p:nvPicPr>
        <p:blipFill>
          <a:blip r:embed="rId4"/>
          <a:stretch>
            <a:fillRect/>
          </a:stretch>
        </p:blipFill>
        <p:spPr>
          <a:xfrm>
            <a:off x="6812479" y="221942"/>
            <a:ext cx="1989346" cy="1407462"/>
          </a:xfrm>
          <a:prstGeom prst="rect">
            <a:avLst/>
          </a:prstGeom>
        </p:spPr>
      </p:pic>
      <p:sp>
        <p:nvSpPr>
          <p:cNvPr id="7" name="Google Shape;135;p30">
            <a:extLst>
              <a:ext uri="{FF2B5EF4-FFF2-40B4-BE49-F238E27FC236}">
                <a16:creationId xmlns:a16="http://schemas.microsoft.com/office/drawing/2014/main" id="{5338BDE5-4686-B4C0-265C-035A2C8C9692}"/>
              </a:ext>
            </a:extLst>
          </p:cNvPr>
          <p:cNvSpPr/>
          <p:nvPr/>
        </p:nvSpPr>
        <p:spPr>
          <a:xfrm>
            <a:off x="1193300" y="4545478"/>
            <a:ext cx="2184155" cy="971584"/>
          </a:xfrm>
          <a:prstGeom prst="roundRect">
            <a:avLst>
              <a:gd name="adj" fmla="val 16071"/>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lvl="0" algn="ctr"/>
            <a:r>
              <a:rPr lang="en-GB" sz="2800" dirty="0" err="1">
                <a:solidFill>
                  <a:srgbClr val="2F2967"/>
                </a:solidFill>
              </a:rPr>
              <a:t>en</a:t>
            </a:r>
            <a:r>
              <a:rPr lang="en-GB" sz="2800" dirty="0">
                <a:solidFill>
                  <a:srgbClr val="2F2967"/>
                </a:solidFill>
              </a:rPr>
              <a:t> </a:t>
            </a:r>
            <a:r>
              <a:rPr lang="en-GB" sz="2800" dirty="0" err="1">
                <a:solidFill>
                  <a:srgbClr val="2F2967"/>
                </a:solidFill>
              </a:rPr>
              <a:t>helicóptero</a:t>
            </a:r>
            <a:endParaRPr sz="2800" dirty="0">
              <a:solidFill>
                <a:srgbClr val="2F2967"/>
              </a:solidFill>
            </a:endParaRPr>
          </a:p>
        </p:txBody>
      </p:sp>
      <p:sp>
        <p:nvSpPr>
          <p:cNvPr id="9" name="Google Shape;135;p30">
            <a:extLst>
              <a:ext uri="{FF2B5EF4-FFF2-40B4-BE49-F238E27FC236}">
                <a16:creationId xmlns:a16="http://schemas.microsoft.com/office/drawing/2014/main" id="{0E470694-DD57-2231-E0F6-FD0C389F41B3}"/>
              </a:ext>
            </a:extLst>
          </p:cNvPr>
          <p:cNvSpPr/>
          <p:nvPr/>
        </p:nvSpPr>
        <p:spPr>
          <a:xfrm>
            <a:off x="3841437" y="4629114"/>
            <a:ext cx="2355420" cy="804313"/>
          </a:xfrm>
          <a:prstGeom prst="roundRect">
            <a:avLst>
              <a:gd name="adj" fmla="val 14886"/>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lvl="0" algn="ctr"/>
            <a:r>
              <a:rPr lang="en-GB" sz="3200" dirty="0" err="1">
                <a:solidFill>
                  <a:srgbClr val="2F2967"/>
                </a:solidFill>
              </a:rPr>
              <a:t>en</a:t>
            </a:r>
            <a:r>
              <a:rPr lang="en-GB" sz="3200" dirty="0">
                <a:solidFill>
                  <a:srgbClr val="2F2967"/>
                </a:solidFill>
              </a:rPr>
              <a:t> </a:t>
            </a:r>
            <a:r>
              <a:rPr lang="en-GB" sz="3200" dirty="0" err="1">
                <a:solidFill>
                  <a:srgbClr val="2F2967"/>
                </a:solidFill>
              </a:rPr>
              <a:t>bicicleta</a:t>
            </a:r>
            <a:endParaRPr lang="en-GB" sz="3200" dirty="0">
              <a:solidFill>
                <a:srgbClr val="2F2967"/>
              </a:solidFill>
            </a:endParaRPr>
          </a:p>
        </p:txBody>
      </p:sp>
      <p:sp>
        <p:nvSpPr>
          <p:cNvPr id="10" name="Google Shape;135;p30">
            <a:extLst>
              <a:ext uri="{FF2B5EF4-FFF2-40B4-BE49-F238E27FC236}">
                <a16:creationId xmlns:a16="http://schemas.microsoft.com/office/drawing/2014/main" id="{60E17342-EFE6-569D-5EFC-DFC9E0272945}"/>
              </a:ext>
            </a:extLst>
          </p:cNvPr>
          <p:cNvSpPr/>
          <p:nvPr/>
        </p:nvSpPr>
        <p:spPr>
          <a:xfrm>
            <a:off x="6660839" y="4629115"/>
            <a:ext cx="2255090" cy="804313"/>
          </a:xfrm>
          <a:prstGeom prst="roundRect">
            <a:avLst>
              <a:gd name="adj" fmla="val 16070"/>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lvl="0" algn="ctr"/>
            <a:r>
              <a:rPr lang="en-GB" sz="3200" dirty="0">
                <a:solidFill>
                  <a:srgbClr val="2F2967"/>
                </a:solidFill>
              </a:rPr>
              <a:t>a pie</a:t>
            </a:r>
          </a:p>
        </p:txBody>
      </p:sp>
      <p:pic>
        <p:nvPicPr>
          <p:cNvPr id="3" name="Picture 2" descr="A blue and purple bicycle&#10;&#10;Description automatically generated">
            <a:extLst>
              <a:ext uri="{FF2B5EF4-FFF2-40B4-BE49-F238E27FC236}">
                <a16:creationId xmlns:a16="http://schemas.microsoft.com/office/drawing/2014/main" id="{98BAAD4B-6C68-50E2-CD59-7689969CB61C}"/>
              </a:ext>
            </a:extLst>
          </p:cNvPr>
          <p:cNvPicPr>
            <a:picLocks noChangeAspect="1"/>
          </p:cNvPicPr>
          <p:nvPr/>
        </p:nvPicPr>
        <p:blipFill>
          <a:blip r:embed="rId5"/>
          <a:stretch>
            <a:fillRect/>
          </a:stretch>
        </p:blipFill>
        <p:spPr>
          <a:xfrm>
            <a:off x="4021614" y="3372685"/>
            <a:ext cx="1995065" cy="1204595"/>
          </a:xfrm>
          <a:prstGeom prst="rect">
            <a:avLst/>
          </a:prstGeom>
        </p:spPr>
      </p:pic>
      <p:pic>
        <p:nvPicPr>
          <p:cNvPr id="11" name="Picture 10" descr="A cartoon of a helicopter&#10;&#10;Description automatically generated">
            <a:extLst>
              <a:ext uri="{FF2B5EF4-FFF2-40B4-BE49-F238E27FC236}">
                <a16:creationId xmlns:a16="http://schemas.microsoft.com/office/drawing/2014/main" id="{774D3E7C-B880-58E3-1DD0-51DD9F7C0D54}"/>
              </a:ext>
            </a:extLst>
          </p:cNvPr>
          <p:cNvPicPr>
            <a:picLocks noChangeAspect="1"/>
          </p:cNvPicPr>
          <p:nvPr/>
        </p:nvPicPr>
        <p:blipFill>
          <a:blip r:embed="rId6"/>
          <a:stretch>
            <a:fillRect/>
          </a:stretch>
        </p:blipFill>
        <p:spPr>
          <a:xfrm>
            <a:off x="1123562" y="3327305"/>
            <a:ext cx="2384890" cy="1148280"/>
          </a:xfrm>
          <a:prstGeom prst="rect">
            <a:avLst/>
          </a:prstGeom>
        </p:spPr>
      </p:pic>
      <p:pic>
        <p:nvPicPr>
          <p:cNvPr id="16" name="Picture 15" descr="A blue figure with a black background&#10;&#10;AI-generated content may be incorrect.">
            <a:extLst>
              <a:ext uri="{FF2B5EF4-FFF2-40B4-BE49-F238E27FC236}">
                <a16:creationId xmlns:a16="http://schemas.microsoft.com/office/drawing/2014/main" id="{2F7929E8-97B2-E831-9AB8-057F05503B7E}"/>
              </a:ext>
            </a:extLst>
          </p:cNvPr>
          <p:cNvPicPr>
            <a:picLocks noChangeAspect="1"/>
          </p:cNvPicPr>
          <p:nvPr/>
        </p:nvPicPr>
        <p:blipFill>
          <a:blip r:embed="rId7"/>
          <a:stretch>
            <a:fillRect/>
          </a:stretch>
        </p:blipFill>
        <p:spPr>
          <a:xfrm>
            <a:off x="7391013" y="3168610"/>
            <a:ext cx="932911" cy="1465671"/>
          </a:xfrm>
          <a:prstGeom prst="rect">
            <a:avLst/>
          </a:prstGeom>
        </p:spPr>
      </p:pic>
    </p:spTree>
    <p:extLst>
      <p:ext uri="{BB962C8B-B14F-4D97-AF65-F5344CB8AC3E}">
        <p14:creationId xmlns:p14="http://schemas.microsoft.com/office/powerpoint/2010/main" val="3994304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750" tmFilter="0, 0; .2, .5; .8, .5; 1, 0"/>
                                        <p:tgtEl>
                                          <p:spTgt spid="6"/>
                                        </p:tgtEl>
                                      </p:cBhvr>
                                    </p:animEffect>
                                    <p:animScale>
                                      <p:cBhvr>
                                        <p:cTn id="7" dur="375" autoRev="1" fill="hold"/>
                                        <p:tgtEl>
                                          <p:spTgt spid="6"/>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additive="base">
                                        <p:cTn id="12" dur="500" fill="hold"/>
                                        <p:tgtEl>
                                          <p:spTgt spid="11"/>
                                        </p:tgtEl>
                                        <p:attrNameLst>
                                          <p:attrName>ppt_x</p:attrName>
                                        </p:attrNameLst>
                                      </p:cBhvr>
                                      <p:tavLst>
                                        <p:tav tm="0">
                                          <p:val>
                                            <p:strVal val="0-#ppt_w/2"/>
                                          </p:val>
                                        </p:tav>
                                        <p:tav tm="100000">
                                          <p:val>
                                            <p:strVal val="#ppt_x"/>
                                          </p:val>
                                        </p:tav>
                                      </p:tavLst>
                                    </p:anim>
                                    <p:anim calcmode="lin" valueType="num">
                                      <p:cBhvr additive="base">
                                        <p:cTn id="13"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anim calcmode="lin" valueType="num">
                                      <p:cBhvr additive="base">
                                        <p:cTn id="23" dur="500" fill="hold"/>
                                        <p:tgtEl>
                                          <p:spTgt spid="3"/>
                                        </p:tgtEl>
                                        <p:attrNameLst>
                                          <p:attrName>ppt_x</p:attrName>
                                        </p:attrNameLst>
                                      </p:cBhvr>
                                      <p:tavLst>
                                        <p:tav tm="0">
                                          <p:val>
                                            <p:strVal val="0-#ppt_w/2"/>
                                          </p:val>
                                        </p:tav>
                                        <p:tav tm="100000">
                                          <p:val>
                                            <p:strVal val="#ppt_x"/>
                                          </p:val>
                                        </p:tav>
                                      </p:tavLst>
                                    </p:anim>
                                    <p:anim calcmode="lin" valueType="num">
                                      <p:cBhvr additive="base">
                                        <p:cTn id="24"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8" fill="hold" nodeType="clickEffect">
                                  <p:stCondLst>
                                    <p:cond delay="0"/>
                                  </p:stCondLst>
                                  <p:childTnLst>
                                    <p:set>
                                      <p:cBhvr>
                                        <p:cTn id="33" dur="1" fill="hold">
                                          <p:stCondLst>
                                            <p:cond delay="0"/>
                                          </p:stCondLst>
                                        </p:cTn>
                                        <p:tgtEl>
                                          <p:spTgt spid="16"/>
                                        </p:tgtEl>
                                        <p:attrNameLst>
                                          <p:attrName>style.visibility</p:attrName>
                                        </p:attrNameLst>
                                      </p:cBhvr>
                                      <p:to>
                                        <p:strVal val="visible"/>
                                      </p:to>
                                    </p:set>
                                    <p:anim calcmode="lin" valueType="num">
                                      <p:cBhvr additive="base">
                                        <p:cTn id="34" dur="500" fill="hold"/>
                                        <p:tgtEl>
                                          <p:spTgt spid="16"/>
                                        </p:tgtEl>
                                        <p:attrNameLst>
                                          <p:attrName>ppt_x</p:attrName>
                                        </p:attrNameLst>
                                      </p:cBhvr>
                                      <p:tavLst>
                                        <p:tav tm="0">
                                          <p:val>
                                            <p:strVal val="0-#ppt_w/2"/>
                                          </p:val>
                                        </p:tav>
                                        <p:tav tm="100000">
                                          <p:val>
                                            <p:strVal val="#ppt_x"/>
                                          </p:val>
                                        </p:tav>
                                      </p:tavLst>
                                    </p:anim>
                                    <p:anim calcmode="lin" valueType="num">
                                      <p:cBhvr additive="base">
                                        <p:cTn id="35"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1">
          <a:extLst>
            <a:ext uri="{FF2B5EF4-FFF2-40B4-BE49-F238E27FC236}">
              <a16:creationId xmlns:a16="http://schemas.microsoft.com/office/drawing/2014/main" id="{28E931D7-02A8-3683-9CAF-A72C30DC6C0D}"/>
            </a:ext>
          </a:extLst>
        </p:cNvPr>
        <p:cNvGrpSpPr/>
        <p:nvPr/>
      </p:nvGrpSpPr>
      <p:grpSpPr>
        <a:xfrm>
          <a:off x="0" y="0"/>
          <a:ext cx="0" cy="0"/>
          <a:chOff x="0" y="0"/>
          <a:chExt cx="0" cy="0"/>
        </a:xfrm>
      </p:grpSpPr>
      <p:sp>
        <p:nvSpPr>
          <p:cNvPr id="132" name="Google Shape;132;p30">
            <a:extLst>
              <a:ext uri="{FF2B5EF4-FFF2-40B4-BE49-F238E27FC236}">
                <a16:creationId xmlns:a16="http://schemas.microsoft.com/office/drawing/2014/main" id="{72F99894-0159-6D3F-B197-84AB1D98BEF9}"/>
              </a:ext>
            </a:extLst>
          </p:cNvPr>
          <p:cNvSpPr/>
          <p:nvPr/>
        </p:nvSpPr>
        <p:spPr>
          <a:xfrm>
            <a:off x="1227636" y="335368"/>
            <a:ext cx="7642564" cy="1036232"/>
          </a:xfrm>
          <a:prstGeom prst="roundRect">
            <a:avLst>
              <a:gd name="adj" fmla="val 16667"/>
            </a:avLst>
          </a:prstGeom>
          <a:solidFill>
            <a:srgbClr val="F9DC4B"/>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GB" sz="4800" b="1" i="0" u="none" strike="noStrike" cap="none" dirty="0" err="1">
                <a:solidFill>
                  <a:srgbClr val="2F2967"/>
                </a:solidFill>
                <a:latin typeface="Arial"/>
                <a:ea typeface="Arial"/>
                <a:cs typeface="Arial"/>
                <a:sym typeface="Arial"/>
              </a:rPr>
              <a:t>Viajo</a:t>
            </a:r>
            <a:r>
              <a:rPr lang="en-GB" sz="4800" b="1" i="0" u="none" strike="noStrike" cap="none" dirty="0">
                <a:solidFill>
                  <a:srgbClr val="2F2967"/>
                </a:solidFill>
                <a:latin typeface="Arial"/>
                <a:ea typeface="Arial"/>
                <a:cs typeface="Arial"/>
                <a:sym typeface="Arial"/>
              </a:rPr>
              <a:t>…</a:t>
            </a:r>
            <a:endParaRPr sz="3200" b="0" i="0" u="none" strike="noStrike" cap="none" dirty="0">
              <a:solidFill>
                <a:srgbClr val="2F2967"/>
              </a:solidFill>
              <a:latin typeface="Arial"/>
              <a:ea typeface="Arial"/>
              <a:cs typeface="Arial"/>
              <a:sym typeface="Arial"/>
            </a:endParaRPr>
          </a:p>
        </p:txBody>
      </p:sp>
      <p:sp>
        <p:nvSpPr>
          <p:cNvPr id="133" name="Google Shape;133;p30">
            <a:extLst>
              <a:ext uri="{FF2B5EF4-FFF2-40B4-BE49-F238E27FC236}">
                <a16:creationId xmlns:a16="http://schemas.microsoft.com/office/drawing/2014/main" id="{27DC4C06-D06F-77C2-0FE2-21FBF38A2256}"/>
              </a:ext>
            </a:extLst>
          </p:cNvPr>
          <p:cNvSpPr/>
          <p:nvPr/>
        </p:nvSpPr>
        <p:spPr>
          <a:xfrm>
            <a:off x="6030450" y="1567196"/>
            <a:ext cx="2839750" cy="2592534"/>
          </a:xfrm>
          <a:prstGeom prst="roundRect">
            <a:avLst>
              <a:gd name="adj" fmla="val 7294"/>
            </a:avLst>
          </a:prstGeom>
          <a:solidFill>
            <a:srgbClr val="2F2967"/>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GB" sz="2000" b="1" i="0" u="none" strike="noStrike" cap="none" dirty="0">
                <a:solidFill>
                  <a:srgbClr val="FFFFFF"/>
                </a:solidFill>
                <a:sym typeface="Arial"/>
              </a:rPr>
              <a:t>TASK: Noughts and </a:t>
            </a:r>
            <a:r>
              <a:rPr lang="en-GB" sz="2000" b="1" dirty="0">
                <a:solidFill>
                  <a:srgbClr val="FFFFFF"/>
                </a:solidFill>
              </a:rPr>
              <a:t>C</a:t>
            </a:r>
            <a:r>
              <a:rPr lang="en-GB" sz="2000" b="1" i="0" u="none" strike="noStrike" cap="none" dirty="0">
                <a:solidFill>
                  <a:srgbClr val="FFFFFF"/>
                </a:solidFill>
                <a:sym typeface="Arial"/>
              </a:rPr>
              <a:t>rosses</a:t>
            </a:r>
          </a:p>
          <a:p>
            <a:pPr marL="0" marR="0" lvl="0" indent="0" algn="l" rtl="0">
              <a:lnSpc>
                <a:spcPct val="100000"/>
              </a:lnSpc>
              <a:spcBef>
                <a:spcPts val="0"/>
              </a:spcBef>
              <a:spcAft>
                <a:spcPts val="0"/>
              </a:spcAft>
              <a:buClr>
                <a:srgbClr val="000000"/>
              </a:buClr>
              <a:buSzPts val="2400"/>
              <a:buFont typeface="Arial"/>
              <a:buNone/>
            </a:pPr>
            <a:endParaRPr lang="en-GB" sz="2000" i="0" u="none" strike="noStrike" cap="none" dirty="0">
              <a:solidFill>
                <a:srgbClr val="FFFFFF"/>
              </a:solidFill>
              <a:sym typeface="Arial"/>
            </a:endParaRPr>
          </a:p>
          <a:p>
            <a:pPr marL="0" marR="0" lvl="0" indent="0" algn="l" rtl="0">
              <a:lnSpc>
                <a:spcPct val="100000"/>
              </a:lnSpc>
              <a:spcBef>
                <a:spcPts val="0"/>
              </a:spcBef>
              <a:spcAft>
                <a:spcPts val="0"/>
              </a:spcAft>
              <a:buClr>
                <a:srgbClr val="000000"/>
              </a:buClr>
              <a:buSzPts val="2400"/>
              <a:buFont typeface="Arial"/>
              <a:buNone/>
            </a:pPr>
            <a:r>
              <a:rPr lang="en-GB" sz="2000" dirty="0">
                <a:solidFill>
                  <a:srgbClr val="FFFFFF"/>
                </a:solidFill>
              </a:rPr>
              <a:t>Choose a square then say how you travel in </a:t>
            </a:r>
            <a:r>
              <a:rPr lang="es-ES" sz="2000" dirty="0" err="1">
                <a:solidFill>
                  <a:srgbClr val="FFFFFF"/>
                </a:solidFill>
              </a:rPr>
              <a:t>Spanish</a:t>
            </a:r>
            <a:endParaRPr lang="es-ES" sz="2000" dirty="0">
              <a:solidFill>
                <a:srgbClr val="FFFFFF"/>
              </a:solidFill>
            </a:endParaRPr>
          </a:p>
          <a:p>
            <a:pPr marL="0" marR="0" lvl="0" indent="0" algn="l" rtl="0">
              <a:lnSpc>
                <a:spcPct val="100000"/>
              </a:lnSpc>
              <a:spcBef>
                <a:spcPts val="0"/>
              </a:spcBef>
              <a:spcAft>
                <a:spcPts val="0"/>
              </a:spcAft>
              <a:buClr>
                <a:srgbClr val="000000"/>
              </a:buClr>
              <a:buSzPts val="2400"/>
              <a:buFont typeface="Arial"/>
              <a:buNone/>
            </a:pPr>
            <a:r>
              <a:rPr lang="es-ES" sz="2000" i="1" dirty="0" err="1">
                <a:solidFill>
                  <a:srgbClr val="FFFFFF"/>
                </a:solidFill>
              </a:rPr>
              <a:t>e.g</a:t>
            </a:r>
            <a:r>
              <a:rPr lang="es-ES" sz="2000" i="1" dirty="0">
                <a:solidFill>
                  <a:srgbClr val="FFFFFF"/>
                </a:solidFill>
              </a:rPr>
              <a:t>. ‘Viajo en coche’</a:t>
            </a:r>
          </a:p>
        </p:txBody>
      </p:sp>
      <p:sp>
        <p:nvSpPr>
          <p:cNvPr id="135" name="Google Shape;135;p30">
            <a:extLst>
              <a:ext uri="{FF2B5EF4-FFF2-40B4-BE49-F238E27FC236}">
                <a16:creationId xmlns:a16="http://schemas.microsoft.com/office/drawing/2014/main" id="{4F51C506-ADAF-616F-3E9C-5F2BCEDAE1B6}"/>
              </a:ext>
            </a:extLst>
          </p:cNvPr>
          <p:cNvSpPr/>
          <p:nvPr/>
        </p:nvSpPr>
        <p:spPr>
          <a:xfrm>
            <a:off x="1227635" y="1567195"/>
            <a:ext cx="4612725" cy="4125681"/>
          </a:xfrm>
          <a:prstGeom prst="roundRect">
            <a:avLst>
              <a:gd name="adj" fmla="val 5271"/>
            </a:avLst>
          </a:prstGeom>
          <a:solidFill>
            <a:schemeClr val="lt1"/>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dirty="0"/>
          </a:p>
        </p:txBody>
      </p:sp>
      <p:sp>
        <p:nvSpPr>
          <p:cNvPr id="136" name="Google Shape;136;p30">
            <a:extLst>
              <a:ext uri="{FF2B5EF4-FFF2-40B4-BE49-F238E27FC236}">
                <a16:creationId xmlns:a16="http://schemas.microsoft.com/office/drawing/2014/main" id="{10FB9ED3-5CE4-6ACE-8B7F-D625F6D6A8D2}"/>
              </a:ext>
            </a:extLst>
          </p:cNvPr>
          <p:cNvSpPr/>
          <p:nvPr/>
        </p:nvSpPr>
        <p:spPr>
          <a:xfrm>
            <a:off x="6030450" y="4468678"/>
            <a:ext cx="2839750" cy="1132552"/>
          </a:xfrm>
          <a:prstGeom prst="roundRect">
            <a:avLst>
              <a:gd name="adj" fmla="val 10856"/>
            </a:avLst>
          </a:prstGeom>
          <a:solidFill>
            <a:srgbClr val="B52664"/>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GB" sz="2000" b="1" i="0" u="none" strike="noStrike" cap="none" dirty="0">
                <a:solidFill>
                  <a:srgbClr val="FFFFFF"/>
                </a:solidFill>
                <a:latin typeface="Arial"/>
                <a:ea typeface="Arial"/>
                <a:cs typeface="Arial"/>
                <a:sym typeface="Arial"/>
              </a:rPr>
              <a:t>Stretch</a:t>
            </a:r>
            <a:r>
              <a:rPr lang="en-GB" sz="2000" b="0" i="1" u="none" strike="noStrike" cap="none" dirty="0">
                <a:solidFill>
                  <a:srgbClr val="FFFFFF"/>
                </a:solidFill>
                <a:latin typeface="Arial"/>
                <a:ea typeface="Arial"/>
                <a:cs typeface="Arial"/>
                <a:sym typeface="Arial"/>
              </a:rPr>
              <a:t>: </a:t>
            </a:r>
            <a:r>
              <a:rPr lang="en-GB" sz="2000" b="0" i="0" u="none" strike="noStrike" cap="none" dirty="0">
                <a:solidFill>
                  <a:srgbClr val="FFFFFF"/>
                </a:solidFill>
                <a:latin typeface="Arial"/>
                <a:ea typeface="Arial"/>
                <a:cs typeface="Arial"/>
                <a:sym typeface="Arial"/>
              </a:rPr>
              <a:t>Can you say how you </a:t>
            </a:r>
            <a:r>
              <a:rPr lang="en-GB" sz="2000" b="1" i="0" u="none" strike="noStrike" cap="none" dirty="0">
                <a:solidFill>
                  <a:srgbClr val="FFFFFF"/>
                </a:solidFill>
                <a:latin typeface="Arial"/>
                <a:ea typeface="Arial"/>
                <a:cs typeface="Arial"/>
                <a:sym typeface="Arial"/>
              </a:rPr>
              <a:t>don’t</a:t>
            </a:r>
            <a:r>
              <a:rPr lang="en-GB" sz="2000" b="0" i="0" u="none" strike="noStrike" cap="none" dirty="0">
                <a:solidFill>
                  <a:srgbClr val="FFFFFF"/>
                </a:solidFill>
                <a:latin typeface="Arial"/>
                <a:ea typeface="Arial"/>
                <a:cs typeface="Arial"/>
                <a:sym typeface="Arial"/>
              </a:rPr>
              <a:t> travel?</a:t>
            </a:r>
          </a:p>
          <a:p>
            <a:pPr lvl="0">
              <a:buSzPts val="2400"/>
            </a:pPr>
            <a:r>
              <a:rPr lang="en-GB" sz="2000" i="1" dirty="0">
                <a:solidFill>
                  <a:srgbClr val="FFFFFF"/>
                </a:solidFill>
              </a:rPr>
              <a:t>e.g. ‘</a:t>
            </a:r>
            <a:r>
              <a:rPr lang="en-GB" sz="2000" b="1" i="1" dirty="0">
                <a:solidFill>
                  <a:srgbClr val="FFFFFF"/>
                </a:solidFill>
              </a:rPr>
              <a:t>No</a:t>
            </a:r>
            <a:r>
              <a:rPr lang="en-GB" sz="2000" i="1" dirty="0">
                <a:solidFill>
                  <a:srgbClr val="FFFFFF"/>
                </a:solidFill>
              </a:rPr>
              <a:t> </a:t>
            </a:r>
            <a:r>
              <a:rPr lang="en-GB" sz="2000" i="1" dirty="0" err="1">
                <a:solidFill>
                  <a:srgbClr val="FFFFFF"/>
                </a:solidFill>
              </a:rPr>
              <a:t>viajo</a:t>
            </a:r>
            <a:r>
              <a:rPr lang="en-GB" sz="2000" i="1" dirty="0">
                <a:solidFill>
                  <a:srgbClr val="FFFFFF"/>
                </a:solidFill>
              </a:rPr>
              <a:t>…’</a:t>
            </a:r>
          </a:p>
        </p:txBody>
      </p:sp>
      <p:graphicFrame>
        <p:nvGraphicFramePr>
          <p:cNvPr id="2" name="Table 1">
            <a:extLst>
              <a:ext uri="{FF2B5EF4-FFF2-40B4-BE49-F238E27FC236}">
                <a16:creationId xmlns:a16="http://schemas.microsoft.com/office/drawing/2014/main" id="{E7AA448F-754C-1D55-C92F-9A3B2EAE0891}"/>
              </a:ext>
            </a:extLst>
          </p:cNvPr>
          <p:cNvGraphicFramePr>
            <a:graphicFrameLocks noGrp="1"/>
          </p:cNvGraphicFramePr>
          <p:nvPr/>
        </p:nvGraphicFramePr>
        <p:xfrm>
          <a:off x="1227635" y="1567195"/>
          <a:ext cx="4612725" cy="4114797"/>
        </p:xfrm>
        <a:graphic>
          <a:graphicData uri="http://schemas.openxmlformats.org/drawingml/2006/table">
            <a:tbl>
              <a:tblPr firstRow="1" bandRow="1">
                <a:tableStyleId>{5940675A-B579-460E-94D1-54222C63F5DA}</a:tableStyleId>
              </a:tblPr>
              <a:tblGrid>
                <a:gridCol w="1537575">
                  <a:extLst>
                    <a:ext uri="{9D8B030D-6E8A-4147-A177-3AD203B41FA5}">
                      <a16:colId xmlns:a16="http://schemas.microsoft.com/office/drawing/2014/main" val="1892926242"/>
                    </a:ext>
                  </a:extLst>
                </a:gridCol>
                <a:gridCol w="1537575">
                  <a:extLst>
                    <a:ext uri="{9D8B030D-6E8A-4147-A177-3AD203B41FA5}">
                      <a16:colId xmlns:a16="http://schemas.microsoft.com/office/drawing/2014/main" val="3580552123"/>
                    </a:ext>
                  </a:extLst>
                </a:gridCol>
                <a:gridCol w="1537575">
                  <a:extLst>
                    <a:ext uri="{9D8B030D-6E8A-4147-A177-3AD203B41FA5}">
                      <a16:colId xmlns:a16="http://schemas.microsoft.com/office/drawing/2014/main" val="1174728573"/>
                    </a:ext>
                  </a:extLst>
                </a:gridCol>
              </a:tblGrid>
              <a:tr h="1371599">
                <a:tc>
                  <a:txBody>
                    <a:bodyPr/>
                    <a:lstStyle/>
                    <a:p>
                      <a:endParaRPr lang="en-GB" dirty="0"/>
                    </a:p>
                  </a:txBody>
                  <a:tcPr>
                    <a:lnL w="12700" cmpd="sng">
                      <a:noFill/>
                    </a:lnL>
                    <a:lnR w="28575" cap="flat" cmpd="sng" algn="ctr">
                      <a:solidFill>
                        <a:srgbClr val="2F2967"/>
                      </a:solid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rgbClr val="2F2967"/>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p>
                  </a:txBody>
                  <a:tcPr>
                    <a:lnL w="28575" cap="flat" cmpd="sng" algn="ctr">
                      <a:solidFill>
                        <a:srgbClr val="2F2967"/>
                      </a:solidFill>
                      <a:prstDash val="solid"/>
                      <a:round/>
                      <a:headEnd type="none" w="med" len="med"/>
                      <a:tailEnd type="none" w="med" len="med"/>
                    </a:lnL>
                    <a:lnR w="28575" cap="flat" cmpd="sng" algn="ctr">
                      <a:solidFill>
                        <a:srgbClr val="2F2967"/>
                      </a:solid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rgbClr val="2F2967"/>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p>
                  </a:txBody>
                  <a:tcPr>
                    <a:lnL w="28575" cap="flat" cmpd="sng" algn="ctr">
                      <a:solidFill>
                        <a:srgbClr val="2F2967"/>
                      </a:solidFill>
                      <a:prstDash val="solid"/>
                      <a:round/>
                      <a:headEnd type="none" w="med" len="med"/>
                      <a:tailEnd type="none" w="med" len="med"/>
                    </a:lnL>
                    <a:lnR w="12700" cmpd="sng">
                      <a:noFill/>
                    </a:lnR>
                    <a:lnT w="12700" cap="flat" cmpd="sng" algn="ctr">
                      <a:noFill/>
                      <a:prstDash val="solid"/>
                      <a:round/>
                      <a:headEnd type="none" w="med" len="med"/>
                      <a:tailEnd type="none" w="med" len="med"/>
                    </a:lnT>
                    <a:lnB w="28575" cap="flat" cmpd="sng" algn="ctr">
                      <a:solidFill>
                        <a:srgbClr val="2F2967"/>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87104271"/>
                  </a:ext>
                </a:extLst>
              </a:tr>
              <a:tr h="1371599">
                <a:tc>
                  <a:txBody>
                    <a:bodyPr/>
                    <a:lstStyle/>
                    <a:p>
                      <a:endParaRPr lang="en-GB" dirty="0"/>
                    </a:p>
                  </a:txBody>
                  <a:tcPr>
                    <a:lnL w="12700" cap="flat" cmpd="sng" algn="ctr">
                      <a:noFill/>
                      <a:prstDash val="solid"/>
                      <a:round/>
                      <a:headEnd type="none" w="med" len="med"/>
                      <a:tailEnd type="none" w="med" len="med"/>
                    </a:lnL>
                    <a:lnR w="28575" cap="flat" cmpd="sng" algn="ctr">
                      <a:solidFill>
                        <a:srgbClr val="2F2967"/>
                      </a:solidFill>
                      <a:prstDash val="solid"/>
                      <a:round/>
                      <a:headEnd type="none" w="med" len="med"/>
                      <a:tailEnd type="none" w="med" len="med"/>
                    </a:lnR>
                    <a:lnT w="28575" cap="flat" cmpd="sng" algn="ctr">
                      <a:solidFill>
                        <a:srgbClr val="2F2967"/>
                      </a:solidFill>
                      <a:prstDash val="solid"/>
                      <a:round/>
                      <a:headEnd type="none" w="med" len="med"/>
                      <a:tailEnd type="none" w="med" len="med"/>
                    </a:lnT>
                    <a:lnB w="28575" cap="flat" cmpd="sng" algn="ctr">
                      <a:solidFill>
                        <a:srgbClr val="2F2967"/>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p>
                  </a:txBody>
                  <a:tcPr>
                    <a:lnL w="28575" cap="flat" cmpd="sng" algn="ctr">
                      <a:solidFill>
                        <a:srgbClr val="2F2967"/>
                      </a:solidFill>
                      <a:prstDash val="solid"/>
                      <a:round/>
                      <a:headEnd type="none" w="med" len="med"/>
                      <a:tailEnd type="none" w="med" len="med"/>
                    </a:lnL>
                    <a:lnR w="28575" cap="flat" cmpd="sng" algn="ctr">
                      <a:solidFill>
                        <a:srgbClr val="2F2967"/>
                      </a:solidFill>
                      <a:prstDash val="solid"/>
                      <a:round/>
                      <a:headEnd type="none" w="med" len="med"/>
                      <a:tailEnd type="none" w="med" len="med"/>
                    </a:lnR>
                    <a:lnT w="28575" cap="flat" cmpd="sng" algn="ctr">
                      <a:solidFill>
                        <a:srgbClr val="2F2967"/>
                      </a:solidFill>
                      <a:prstDash val="solid"/>
                      <a:round/>
                      <a:headEnd type="none" w="med" len="med"/>
                      <a:tailEnd type="none" w="med" len="med"/>
                    </a:lnT>
                    <a:lnB w="28575" cap="flat" cmpd="sng" algn="ctr">
                      <a:solidFill>
                        <a:srgbClr val="2F2967"/>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p>
                  </a:txBody>
                  <a:tcPr>
                    <a:lnL w="28575" cap="flat" cmpd="sng" algn="ctr">
                      <a:solidFill>
                        <a:srgbClr val="2F2967"/>
                      </a:solid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rgbClr val="2F2967"/>
                      </a:solidFill>
                      <a:prstDash val="solid"/>
                      <a:round/>
                      <a:headEnd type="none" w="med" len="med"/>
                      <a:tailEnd type="none" w="med" len="med"/>
                    </a:lnT>
                    <a:lnB w="28575" cap="flat" cmpd="sng" algn="ctr">
                      <a:solidFill>
                        <a:srgbClr val="2F2967"/>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74060528"/>
                  </a:ext>
                </a:extLst>
              </a:tr>
              <a:tr h="1371599">
                <a:tc>
                  <a:txBody>
                    <a:bodyPr/>
                    <a:lstStyle/>
                    <a:p>
                      <a:endParaRPr lang="en-GB" dirty="0"/>
                    </a:p>
                  </a:txBody>
                  <a:tcPr>
                    <a:lnL w="12700" cap="flat" cmpd="sng" algn="ctr">
                      <a:noFill/>
                      <a:prstDash val="solid"/>
                      <a:round/>
                      <a:headEnd type="none" w="med" len="med"/>
                      <a:tailEnd type="none" w="med" len="med"/>
                    </a:lnL>
                    <a:lnR w="28575" cap="flat" cmpd="sng" algn="ctr">
                      <a:solidFill>
                        <a:srgbClr val="2F2967"/>
                      </a:solidFill>
                      <a:prstDash val="solid"/>
                      <a:round/>
                      <a:headEnd type="none" w="med" len="med"/>
                      <a:tailEnd type="none" w="med" len="med"/>
                    </a:lnR>
                    <a:lnT w="28575" cap="flat" cmpd="sng" algn="ctr">
                      <a:solidFill>
                        <a:srgbClr val="2F2967"/>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p>
                  </a:txBody>
                  <a:tcPr>
                    <a:lnL w="28575" cap="flat" cmpd="sng" algn="ctr">
                      <a:solidFill>
                        <a:srgbClr val="2F2967"/>
                      </a:solidFill>
                      <a:prstDash val="solid"/>
                      <a:round/>
                      <a:headEnd type="none" w="med" len="med"/>
                      <a:tailEnd type="none" w="med" len="med"/>
                    </a:lnL>
                    <a:lnR w="28575" cap="flat" cmpd="sng" algn="ctr">
                      <a:solidFill>
                        <a:srgbClr val="2F2967"/>
                      </a:solidFill>
                      <a:prstDash val="solid"/>
                      <a:round/>
                      <a:headEnd type="none" w="med" len="med"/>
                      <a:tailEnd type="none" w="med" len="med"/>
                    </a:lnR>
                    <a:lnT w="28575" cap="flat" cmpd="sng" algn="ctr">
                      <a:solidFill>
                        <a:srgbClr val="2F2967"/>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p>
                  </a:txBody>
                  <a:tcPr>
                    <a:lnL w="28575" cap="flat" cmpd="sng" algn="ctr">
                      <a:solidFill>
                        <a:srgbClr val="2F2967"/>
                      </a:solid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rgbClr val="2F2967"/>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33054432"/>
                  </a:ext>
                </a:extLst>
              </a:tr>
            </a:tbl>
          </a:graphicData>
        </a:graphic>
      </p:graphicFrame>
      <p:pic>
        <p:nvPicPr>
          <p:cNvPr id="4" name="Picture 3" descr="A cartoon of a plane&#10;&#10;Description automatically generated">
            <a:extLst>
              <a:ext uri="{FF2B5EF4-FFF2-40B4-BE49-F238E27FC236}">
                <a16:creationId xmlns:a16="http://schemas.microsoft.com/office/drawing/2014/main" id="{AB5BDFE4-A0D4-D157-2968-2E37352068D4}"/>
              </a:ext>
            </a:extLst>
          </p:cNvPr>
          <p:cNvPicPr>
            <a:picLocks noChangeAspect="1"/>
          </p:cNvPicPr>
          <p:nvPr/>
        </p:nvPicPr>
        <p:blipFill>
          <a:blip r:embed="rId3"/>
          <a:stretch>
            <a:fillRect/>
          </a:stretch>
        </p:blipFill>
        <p:spPr>
          <a:xfrm>
            <a:off x="1295737" y="1803232"/>
            <a:ext cx="1418770" cy="834237"/>
          </a:xfrm>
          <a:prstGeom prst="rect">
            <a:avLst/>
          </a:prstGeom>
        </p:spPr>
      </p:pic>
      <p:pic>
        <p:nvPicPr>
          <p:cNvPr id="6" name="Picture 5" descr="A blue and purple bicycle&#10;&#10;Description automatically generated">
            <a:extLst>
              <a:ext uri="{FF2B5EF4-FFF2-40B4-BE49-F238E27FC236}">
                <a16:creationId xmlns:a16="http://schemas.microsoft.com/office/drawing/2014/main" id="{8E4E844F-B29E-0707-3F5A-A68873DC3BFD}"/>
              </a:ext>
            </a:extLst>
          </p:cNvPr>
          <p:cNvPicPr>
            <a:picLocks noChangeAspect="1"/>
          </p:cNvPicPr>
          <p:nvPr/>
        </p:nvPicPr>
        <p:blipFill>
          <a:blip r:embed="rId4"/>
          <a:stretch>
            <a:fillRect/>
          </a:stretch>
        </p:blipFill>
        <p:spPr>
          <a:xfrm>
            <a:off x="2798377" y="1749153"/>
            <a:ext cx="1471240" cy="888316"/>
          </a:xfrm>
          <a:prstGeom prst="rect">
            <a:avLst/>
          </a:prstGeom>
        </p:spPr>
      </p:pic>
      <p:pic>
        <p:nvPicPr>
          <p:cNvPr id="10" name="Picture 9" descr="A red bus with blue wheels&#10;&#10;Description automatically generated">
            <a:extLst>
              <a:ext uri="{FF2B5EF4-FFF2-40B4-BE49-F238E27FC236}">
                <a16:creationId xmlns:a16="http://schemas.microsoft.com/office/drawing/2014/main" id="{A836C7D8-4C93-BF04-9FD4-D1C58BB93DD9}"/>
              </a:ext>
            </a:extLst>
          </p:cNvPr>
          <p:cNvPicPr>
            <a:picLocks noChangeAspect="1"/>
          </p:cNvPicPr>
          <p:nvPr/>
        </p:nvPicPr>
        <p:blipFill>
          <a:blip r:embed="rId5"/>
          <a:stretch>
            <a:fillRect/>
          </a:stretch>
        </p:blipFill>
        <p:spPr>
          <a:xfrm>
            <a:off x="1196483" y="3279599"/>
            <a:ext cx="1563740" cy="798466"/>
          </a:xfrm>
          <a:prstGeom prst="rect">
            <a:avLst/>
          </a:prstGeom>
        </p:spPr>
      </p:pic>
      <p:pic>
        <p:nvPicPr>
          <p:cNvPr id="18" name="Picture 17" descr="A purple and white motorcycle&#10;&#10;Description automatically generated">
            <a:extLst>
              <a:ext uri="{FF2B5EF4-FFF2-40B4-BE49-F238E27FC236}">
                <a16:creationId xmlns:a16="http://schemas.microsoft.com/office/drawing/2014/main" id="{121AC971-4A33-C8A1-0543-C6E354EBA0D7}"/>
              </a:ext>
            </a:extLst>
          </p:cNvPr>
          <p:cNvPicPr>
            <a:picLocks noChangeAspect="1"/>
          </p:cNvPicPr>
          <p:nvPr/>
        </p:nvPicPr>
        <p:blipFill>
          <a:blip r:embed="rId6"/>
          <a:stretch>
            <a:fillRect/>
          </a:stretch>
        </p:blipFill>
        <p:spPr>
          <a:xfrm>
            <a:off x="2836623" y="4611256"/>
            <a:ext cx="1392212" cy="813896"/>
          </a:xfrm>
          <a:prstGeom prst="rect">
            <a:avLst/>
          </a:prstGeom>
        </p:spPr>
      </p:pic>
      <p:pic>
        <p:nvPicPr>
          <p:cNvPr id="26" name="Picture 25" descr="A cartoon of a helicopter&#10;&#10;Description automatically generated">
            <a:extLst>
              <a:ext uri="{FF2B5EF4-FFF2-40B4-BE49-F238E27FC236}">
                <a16:creationId xmlns:a16="http://schemas.microsoft.com/office/drawing/2014/main" id="{436FAC18-5F24-1728-5A8B-86FCFD8196B3}"/>
              </a:ext>
            </a:extLst>
          </p:cNvPr>
          <p:cNvPicPr>
            <a:picLocks noChangeAspect="1"/>
          </p:cNvPicPr>
          <p:nvPr/>
        </p:nvPicPr>
        <p:blipFill>
          <a:blip r:embed="rId7"/>
          <a:stretch>
            <a:fillRect/>
          </a:stretch>
        </p:blipFill>
        <p:spPr>
          <a:xfrm>
            <a:off x="4380676" y="4699147"/>
            <a:ext cx="1394894" cy="671615"/>
          </a:xfrm>
          <a:prstGeom prst="rect">
            <a:avLst/>
          </a:prstGeom>
        </p:spPr>
      </p:pic>
      <p:pic>
        <p:nvPicPr>
          <p:cNvPr id="3" name="Picture 2" descr="A blue yellow and white striped flag&#10;&#10;AI-generated content may be incorrect.">
            <a:extLst>
              <a:ext uri="{FF2B5EF4-FFF2-40B4-BE49-F238E27FC236}">
                <a16:creationId xmlns:a16="http://schemas.microsoft.com/office/drawing/2014/main" id="{4ECEDF3C-6569-BD6C-D307-41C5C3974909}"/>
              </a:ext>
            </a:extLst>
          </p:cNvPr>
          <p:cNvPicPr>
            <a:picLocks noChangeAspect="1"/>
          </p:cNvPicPr>
          <p:nvPr/>
        </p:nvPicPr>
        <p:blipFill>
          <a:blip r:embed="rId8"/>
          <a:srcRect r="7792"/>
          <a:stretch/>
        </p:blipFill>
        <p:spPr>
          <a:xfrm>
            <a:off x="1317970" y="4692327"/>
            <a:ext cx="1392212" cy="509578"/>
          </a:xfrm>
          <a:prstGeom prst="rect">
            <a:avLst/>
          </a:prstGeom>
        </p:spPr>
      </p:pic>
      <p:pic>
        <p:nvPicPr>
          <p:cNvPr id="5" name="Picture 4" descr="A blue figure with a black background&#10;&#10;AI-generated content may be incorrect.">
            <a:extLst>
              <a:ext uri="{FF2B5EF4-FFF2-40B4-BE49-F238E27FC236}">
                <a16:creationId xmlns:a16="http://schemas.microsoft.com/office/drawing/2014/main" id="{261E1DA7-D6EF-ED41-2835-462EB22C8D46}"/>
              </a:ext>
            </a:extLst>
          </p:cNvPr>
          <p:cNvPicPr>
            <a:picLocks noChangeAspect="1"/>
          </p:cNvPicPr>
          <p:nvPr/>
        </p:nvPicPr>
        <p:blipFill>
          <a:blip r:embed="rId9"/>
          <a:stretch>
            <a:fillRect/>
          </a:stretch>
        </p:blipFill>
        <p:spPr>
          <a:xfrm>
            <a:off x="4626238" y="2951537"/>
            <a:ext cx="845360" cy="1328122"/>
          </a:xfrm>
          <a:prstGeom prst="rect">
            <a:avLst/>
          </a:prstGeom>
        </p:spPr>
      </p:pic>
      <p:pic>
        <p:nvPicPr>
          <p:cNvPr id="7" name="Picture 6" descr="A cartoon of a ship&#10;&#10;AI-generated content may be incorrect.">
            <a:extLst>
              <a:ext uri="{FF2B5EF4-FFF2-40B4-BE49-F238E27FC236}">
                <a16:creationId xmlns:a16="http://schemas.microsoft.com/office/drawing/2014/main" id="{1C8626ED-A262-08FF-1E00-26910788C017}"/>
              </a:ext>
            </a:extLst>
          </p:cNvPr>
          <p:cNvPicPr>
            <a:picLocks noChangeAspect="1"/>
          </p:cNvPicPr>
          <p:nvPr/>
        </p:nvPicPr>
        <p:blipFill>
          <a:blip r:embed="rId10"/>
          <a:stretch>
            <a:fillRect/>
          </a:stretch>
        </p:blipFill>
        <p:spPr>
          <a:xfrm>
            <a:off x="2713411" y="3155894"/>
            <a:ext cx="1673128" cy="951831"/>
          </a:xfrm>
          <a:prstGeom prst="rect">
            <a:avLst/>
          </a:prstGeom>
        </p:spPr>
      </p:pic>
      <p:pic>
        <p:nvPicPr>
          <p:cNvPr id="9" name="Picture 8" descr="A cartoon car with a door&#10;&#10;AI-generated content may be incorrect.">
            <a:extLst>
              <a:ext uri="{FF2B5EF4-FFF2-40B4-BE49-F238E27FC236}">
                <a16:creationId xmlns:a16="http://schemas.microsoft.com/office/drawing/2014/main" id="{346D0106-8C68-92D6-19BB-58B22FFC1984}"/>
              </a:ext>
            </a:extLst>
          </p:cNvPr>
          <p:cNvPicPr>
            <a:picLocks noChangeAspect="1"/>
          </p:cNvPicPr>
          <p:nvPr/>
        </p:nvPicPr>
        <p:blipFill>
          <a:blip r:embed="rId11"/>
          <a:stretch>
            <a:fillRect/>
          </a:stretch>
        </p:blipFill>
        <p:spPr>
          <a:xfrm>
            <a:off x="4377503" y="2087813"/>
            <a:ext cx="1405770" cy="549656"/>
          </a:xfrm>
          <a:prstGeom prst="rect">
            <a:avLst/>
          </a:prstGeom>
        </p:spPr>
      </p:pic>
      <p:pic>
        <p:nvPicPr>
          <p:cNvPr id="13" name="Picture 12" descr="A red x with blue border&#10;&#10;AI-generated content may be incorrect.">
            <a:extLst>
              <a:ext uri="{FF2B5EF4-FFF2-40B4-BE49-F238E27FC236}">
                <a16:creationId xmlns:a16="http://schemas.microsoft.com/office/drawing/2014/main" id="{4326C1F3-9EE9-A639-6E7F-F7FC1C1FB555}"/>
              </a:ext>
            </a:extLst>
          </p:cNvPr>
          <p:cNvPicPr>
            <a:picLocks noChangeAspect="1"/>
          </p:cNvPicPr>
          <p:nvPr/>
        </p:nvPicPr>
        <p:blipFill>
          <a:blip r:embed="rId12"/>
          <a:stretch>
            <a:fillRect/>
          </a:stretch>
        </p:blipFill>
        <p:spPr>
          <a:xfrm>
            <a:off x="7974161" y="5187867"/>
            <a:ext cx="713034" cy="643063"/>
          </a:xfrm>
          <a:prstGeom prst="rect">
            <a:avLst/>
          </a:prstGeom>
        </p:spPr>
      </p:pic>
    </p:spTree>
    <p:extLst>
      <p:ext uri="{BB962C8B-B14F-4D97-AF65-F5344CB8AC3E}">
        <p14:creationId xmlns:p14="http://schemas.microsoft.com/office/powerpoint/2010/main" val="8622617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6"/>
                                        </p:tgtEl>
                                        <p:attrNameLst>
                                          <p:attrName>style.visibility</p:attrName>
                                        </p:attrNameLst>
                                      </p:cBhvr>
                                      <p:to>
                                        <p:strVal val="visible"/>
                                      </p:to>
                                    </p:set>
                                    <p:animEffect transition="in" filter="fade">
                                      <p:cBhvr>
                                        <p:cTn id="7" dur="1000"/>
                                        <p:tgtEl>
                                          <p:spTgt spid="136"/>
                                        </p:tgtEl>
                                      </p:cBhvr>
                                    </p:animEffect>
                                    <p:anim calcmode="lin" valueType="num">
                                      <p:cBhvr>
                                        <p:cTn id="8" dur="1000" fill="hold"/>
                                        <p:tgtEl>
                                          <p:spTgt spid="136"/>
                                        </p:tgtEl>
                                        <p:attrNameLst>
                                          <p:attrName>ppt_x</p:attrName>
                                        </p:attrNameLst>
                                      </p:cBhvr>
                                      <p:tavLst>
                                        <p:tav tm="0">
                                          <p:val>
                                            <p:strVal val="#ppt_x"/>
                                          </p:val>
                                        </p:tav>
                                        <p:tav tm="100000">
                                          <p:val>
                                            <p:strVal val="#ppt_x"/>
                                          </p:val>
                                        </p:tav>
                                      </p:tavLst>
                                    </p:anim>
                                    <p:anim calcmode="lin" valueType="num">
                                      <p:cBhvr>
                                        <p:cTn id="9" dur="1000" fill="hold"/>
                                        <p:tgtEl>
                                          <p:spTgt spid="1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19">
          <a:extLst>
            <a:ext uri="{FF2B5EF4-FFF2-40B4-BE49-F238E27FC236}">
              <a16:creationId xmlns:a16="http://schemas.microsoft.com/office/drawing/2014/main" id="{55665A89-F4D8-4F4B-F83D-F30D806EBFF0}"/>
            </a:ext>
          </a:extLst>
        </p:cNvPr>
        <p:cNvGrpSpPr/>
        <p:nvPr/>
      </p:nvGrpSpPr>
      <p:grpSpPr>
        <a:xfrm>
          <a:off x="0" y="0"/>
          <a:ext cx="0" cy="0"/>
          <a:chOff x="0" y="0"/>
          <a:chExt cx="0" cy="0"/>
        </a:xfrm>
      </p:grpSpPr>
      <p:sp>
        <p:nvSpPr>
          <p:cNvPr id="120" name="Google Shape;120;p29">
            <a:extLst>
              <a:ext uri="{FF2B5EF4-FFF2-40B4-BE49-F238E27FC236}">
                <a16:creationId xmlns:a16="http://schemas.microsoft.com/office/drawing/2014/main" id="{3A2CBA42-1358-A790-17F4-FBA4E947381F}"/>
              </a:ext>
            </a:extLst>
          </p:cNvPr>
          <p:cNvSpPr/>
          <p:nvPr/>
        </p:nvSpPr>
        <p:spPr>
          <a:xfrm>
            <a:off x="1227636" y="350945"/>
            <a:ext cx="7587752" cy="1913283"/>
          </a:xfrm>
          <a:prstGeom prst="roundRect">
            <a:avLst>
              <a:gd name="adj" fmla="val 16667"/>
            </a:avLst>
          </a:prstGeom>
          <a:solidFill>
            <a:srgbClr val="F9DC4B"/>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GB" sz="4000" b="1" i="0" u="sng" strike="noStrike" cap="none" dirty="0">
                <a:solidFill>
                  <a:srgbClr val="2F2967"/>
                </a:solidFill>
                <a:latin typeface="Arial"/>
                <a:ea typeface="Arial"/>
                <a:cs typeface="Arial"/>
                <a:sym typeface="Arial"/>
              </a:rPr>
              <a:t>Zoom, Vroom, Whoosh!</a:t>
            </a:r>
          </a:p>
          <a:p>
            <a:pPr marL="0" marR="0" lvl="0" indent="0" algn="ctr" rtl="0">
              <a:lnSpc>
                <a:spcPct val="100000"/>
              </a:lnSpc>
              <a:spcBef>
                <a:spcPts val="0"/>
              </a:spcBef>
              <a:spcAft>
                <a:spcPts val="0"/>
              </a:spcAft>
              <a:buClr>
                <a:srgbClr val="000000"/>
              </a:buClr>
              <a:buSzPts val="4400"/>
              <a:buFont typeface="Arial"/>
              <a:buNone/>
            </a:pPr>
            <a:r>
              <a:rPr lang="en-GB" sz="4000" b="1" u="sng" dirty="0">
                <a:solidFill>
                  <a:srgbClr val="2F2967"/>
                </a:solidFill>
              </a:rPr>
              <a:t>My favourite way to travel</a:t>
            </a:r>
            <a:endParaRPr sz="3600" b="0" i="0" u="sng" strike="noStrike" cap="none" dirty="0">
              <a:solidFill>
                <a:srgbClr val="2F2967"/>
              </a:solidFill>
              <a:latin typeface="Arial"/>
              <a:ea typeface="Arial"/>
              <a:cs typeface="Arial"/>
              <a:sym typeface="Arial"/>
            </a:endParaRPr>
          </a:p>
        </p:txBody>
      </p:sp>
      <p:pic>
        <p:nvPicPr>
          <p:cNvPr id="15" name="Picture 14" descr="A hot air balloon with a black background&#10;&#10;AI-generated content may be incorrect.">
            <a:extLst>
              <a:ext uri="{FF2B5EF4-FFF2-40B4-BE49-F238E27FC236}">
                <a16:creationId xmlns:a16="http://schemas.microsoft.com/office/drawing/2014/main" id="{41C4973F-D83C-EA85-86CF-6547FAC42709}"/>
              </a:ext>
            </a:extLst>
          </p:cNvPr>
          <p:cNvPicPr>
            <a:picLocks noChangeAspect="1"/>
          </p:cNvPicPr>
          <p:nvPr/>
        </p:nvPicPr>
        <p:blipFill>
          <a:blip r:embed="rId3"/>
          <a:stretch>
            <a:fillRect/>
          </a:stretch>
        </p:blipFill>
        <p:spPr>
          <a:xfrm>
            <a:off x="7898128" y="194717"/>
            <a:ext cx="1245872" cy="1656673"/>
          </a:xfrm>
          <a:prstGeom prst="rect">
            <a:avLst/>
          </a:prstGeom>
        </p:spPr>
      </p:pic>
      <p:sp>
        <p:nvSpPr>
          <p:cNvPr id="2" name="Google Shape;120;p29">
            <a:extLst>
              <a:ext uri="{FF2B5EF4-FFF2-40B4-BE49-F238E27FC236}">
                <a16:creationId xmlns:a16="http://schemas.microsoft.com/office/drawing/2014/main" id="{8F45733A-BD4A-D017-6F4C-A60B5EC50F5D}"/>
              </a:ext>
            </a:extLst>
          </p:cNvPr>
          <p:cNvSpPr/>
          <p:nvPr/>
        </p:nvSpPr>
        <p:spPr>
          <a:xfrm>
            <a:off x="2144896" y="3033487"/>
            <a:ext cx="5753232" cy="1584656"/>
          </a:xfrm>
          <a:prstGeom prst="roundRect">
            <a:avLst>
              <a:gd name="adj" fmla="val 16667"/>
            </a:avLst>
          </a:prstGeom>
          <a:solidFill>
            <a:srgbClr val="2A72B8"/>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GB" sz="4000" b="1" i="0" strike="noStrike" cap="none" dirty="0">
                <a:solidFill>
                  <a:schemeClr val="bg1"/>
                </a:solidFill>
                <a:latin typeface="Arial"/>
                <a:ea typeface="Arial"/>
                <a:cs typeface="Arial"/>
                <a:sym typeface="Arial"/>
              </a:rPr>
              <a:t>Lesson 2: Transport likes and dislikes</a:t>
            </a:r>
            <a:endParaRPr sz="3600" b="0" i="0" strike="noStrike" cap="none" dirty="0">
              <a:solidFill>
                <a:schemeClr val="bg1"/>
              </a:solidFill>
              <a:latin typeface="Arial"/>
              <a:ea typeface="Arial"/>
              <a:cs typeface="Arial"/>
              <a:sym typeface="Arial"/>
            </a:endParaRPr>
          </a:p>
        </p:txBody>
      </p:sp>
      <p:pic>
        <p:nvPicPr>
          <p:cNvPr id="3" name="Picture 2" descr="A red and yellow flag&#10;&#10;AI-generated content may be incorrect.">
            <a:extLst>
              <a:ext uri="{FF2B5EF4-FFF2-40B4-BE49-F238E27FC236}">
                <a16:creationId xmlns:a16="http://schemas.microsoft.com/office/drawing/2014/main" id="{A25FC252-A0C5-4A4C-097C-88D051334569}"/>
              </a:ext>
            </a:extLst>
          </p:cNvPr>
          <p:cNvPicPr>
            <a:picLocks noChangeAspect="1"/>
          </p:cNvPicPr>
          <p:nvPr/>
        </p:nvPicPr>
        <p:blipFill>
          <a:blip r:embed="rId4"/>
          <a:stretch>
            <a:fillRect/>
          </a:stretch>
        </p:blipFill>
        <p:spPr>
          <a:xfrm>
            <a:off x="443263" y="255791"/>
            <a:ext cx="1423637" cy="1358862"/>
          </a:xfrm>
          <a:prstGeom prst="rect">
            <a:avLst/>
          </a:prstGeom>
        </p:spPr>
      </p:pic>
      <p:pic>
        <p:nvPicPr>
          <p:cNvPr id="4" name="Picture 3" descr="A hand with thumb down&#10;&#10;AI-generated content may be incorrect.">
            <a:extLst>
              <a:ext uri="{FF2B5EF4-FFF2-40B4-BE49-F238E27FC236}">
                <a16:creationId xmlns:a16="http://schemas.microsoft.com/office/drawing/2014/main" id="{AD0F01FB-5739-6751-79CF-9BB3D93CDB6A}"/>
              </a:ext>
            </a:extLst>
          </p:cNvPr>
          <p:cNvPicPr>
            <a:picLocks noChangeAspect="1"/>
          </p:cNvPicPr>
          <p:nvPr/>
        </p:nvPicPr>
        <p:blipFill>
          <a:blip r:embed="rId5"/>
          <a:stretch>
            <a:fillRect/>
          </a:stretch>
        </p:blipFill>
        <p:spPr>
          <a:xfrm>
            <a:off x="7217286" y="3976910"/>
            <a:ext cx="1232419" cy="1204690"/>
          </a:xfrm>
          <a:prstGeom prst="rect">
            <a:avLst/>
          </a:prstGeom>
        </p:spPr>
      </p:pic>
      <p:pic>
        <p:nvPicPr>
          <p:cNvPr id="6" name="Picture 5" descr="A hand with thumb up&#10;&#10;AI-generated content may be incorrect.">
            <a:extLst>
              <a:ext uri="{FF2B5EF4-FFF2-40B4-BE49-F238E27FC236}">
                <a16:creationId xmlns:a16="http://schemas.microsoft.com/office/drawing/2014/main" id="{E878FD8F-8E2A-04A2-ECB2-13B50028B586}"/>
              </a:ext>
            </a:extLst>
          </p:cNvPr>
          <p:cNvPicPr>
            <a:picLocks noChangeAspect="1"/>
          </p:cNvPicPr>
          <p:nvPr/>
        </p:nvPicPr>
        <p:blipFill>
          <a:blip r:embed="rId6"/>
          <a:stretch>
            <a:fillRect/>
          </a:stretch>
        </p:blipFill>
        <p:spPr>
          <a:xfrm>
            <a:off x="1593319" y="3773710"/>
            <a:ext cx="1232419" cy="1204690"/>
          </a:xfrm>
          <a:prstGeom prst="rect">
            <a:avLst/>
          </a:prstGeom>
        </p:spPr>
      </p:pic>
    </p:spTree>
    <p:extLst>
      <p:ext uri="{BB962C8B-B14F-4D97-AF65-F5344CB8AC3E}">
        <p14:creationId xmlns:p14="http://schemas.microsoft.com/office/powerpoint/2010/main" val="14748424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19">
          <a:extLst>
            <a:ext uri="{FF2B5EF4-FFF2-40B4-BE49-F238E27FC236}">
              <a16:creationId xmlns:a16="http://schemas.microsoft.com/office/drawing/2014/main" id="{DD1B7269-A033-DE24-8CB9-447C747552B7}"/>
            </a:ext>
          </a:extLst>
        </p:cNvPr>
        <p:cNvGrpSpPr/>
        <p:nvPr/>
      </p:nvGrpSpPr>
      <p:grpSpPr>
        <a:xfrm>
          <a:off x="0" y="0"/>
          <a:ext cx="0" cy="0"/>
          <a:chOff x="0" y="0"/>
          <a:chExt cx="0" cy="0"/>
        </a:xfrm>
      </p:grpSpPr>
      <p:sp>
        <p:nvSpPr>
          <p:cNvPr id="120" name="Google Shape;120;p29">
            <a:extLst>
              <a:ext uri="{FF2B5EF4-FFF2-40B4-BE49-F238E27FC236}">
                <a16:creationId xmlns:a16="http://schemas.microsoft.com/office/drawing/2014/main" id="{BD2C7A32-EE40-1FF5-947E-E0BE588BEBC7}"/>
              </a:ext>
            </a:extLst>
          </p:cNvPr>
          <p:cNvSpPr/>
          <p:nvPr/>
        </p:nvSpPr>
        <p:spPr>
          <a:xfrm>
            <a:off x="1227636" y="350946"/>
            <a:ext cx="7587752" cy="1345622"/>
          </a:xfrm>
          <a:prstGeom prst="roundRect">
            <a:avLst>
              <a:gd name="adj" fmla="val 16667"/>
            </a:avLst>
          </a:prstGeom>
          <a:solidFill>
            <a:srgbClr val="F9DC4B"/>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GB" sz="4000" b="1" i="0" u="sng" strike="noStrike" cap="none" dirty="0">
                <a:solidFill>
                  <a:srgbClr val="2F2967"/>
                </a:solidFill>
                <a:latin typeface="Arial"/>
                <a:ea typeface="Arial"/>
                <a:cs typeface="Arial"/>
                <a:sym typeface="Arial"/>
              </a:rPr>
              <a:t>Zoom, Vroom, Whoosh!</a:t>
            </a:r>
          </a:p>
          <a:p>
            <a:pPr marL="0" marR="0" lvl="0" indent="0" algn="ctr" rtl="0">
              <a:lnSpc>
                <a:spcPct val="100000"/>
              </a:lnSpc>
              <a:spcBef>
                <a:spcPts val="0"/>
              </a:spcBef>
              <a:spcAft>
                <a:spcPts val="0"/>
              </a:spcAft>
              <a:buClr>
                <a:srgbClr val="000000"/>
              </a:buClr>
              <a:buSzPts val="4400"/>
              <a:buFont typeface="Arial"/>
              <a:buNone/>
            </a:pPr>
            <a:r>
              <a:rPr lang="en-GB" sz="4000" b="1" u="sng" dirty="0">
                <a:solidFill>
                  <a:srgbClr val="2F2967"/>
                </a:solidFill>
              </a:rPr>
              <a:t>My favourite way to travel</a:t>
            </a:r>
            <a:endParaRPr sz="3600" b="0" i="0" u="sng" strike="noStrike" cap="none" dirty="0">
              <a:solidFill>
                <a:srgbClr val="2F2967"/>
              </a:solidFill>
              <a:latin typeface="Arial"/>
              <a:ea typeface="Arial"/>
              <a:cs typeface="Arial"/>
              <a:sym typeface="Arial"/>
            </a:endParaRPr>
          </a:p>
        </p:txBody>
      </p:sp>
      <p:sp>
        <p:nvSpPr>
          <p:cNvPr id="121" name="Google Shape;121;p29">
            <a:extLst>
              <a:ext uri="{FF2B5EF4-FFF2-40B4-BE49-F238E27FC236}">
                <a16:creationId xmlns:a16="http://schemas.microsoft.com/office/drawing/2014/main" id="{33EB45E8-73CC-1731-9ACC-8309EDB70D97}"/>
              </a:ext>
            </a:extLst>
          </p:cNvPr>
          <p:cNvSpPr/>
          <p:nvPr/>
        </p:nvSpPr>
        <p:spPr>
          <a:xfrm>
            <a:off x="1227636" y="1887245"/>
            <a:ext cx="7587751" cy="868451"/>
          </a:xfrm>
          <a:prstGeom prst="roundRect">
            <a:avLst>
              <a:gd name="adj" fmla="val 15841"/>
            </a:avLst>
          </a:prstGeom>
          <a:solidFill>
            <a:schemeClr val="lt1"/>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GB" sz="2000" b="1" i="0" u="none" strike="noStrike" cap="none" dirty="0">
                <a:solidFill>
                  <a:srgbClr val="2F2967"/>
                </a:solidFill>
                <a:latin typeface="Arial"/>
                <a:ea typeface="Arial"/>
                <a:cs typeface="Arial"/>
                <a:sym typeface="Arial"/>
              </a:rPr>
              <a:t>Learning Objective: </a:t>
            </a:r>
            <a:endParaRPr dirty="0"/>
          </a:p>
          <a:p>
            <a:pPr marL="285750" marR="0" lvl="0" indent="-285750" algn="l" rtl="0">
              <a:lnSpc>
                <a:spcPct val="100000"/>
              </a:lnSpc>
              <a:spcBef>
                <a:spcPts val="600"/>
              </a:spcBef>
              <a:spcAft>
                <a:spcPts val="0"/>
              </a:spcAft>
              <a:buClr>
                <a:srgbClr val="2C2B64"/>
              </a:buClr>
              <a:buSzPts val="2000"/>
              <a:buFont typeface="Arial"/>
              <a:buChar char="•"/>
            </a:pPr>
            <a:r>
              <a:rPr lang="en-GB" sz="2000" b="0" i="0" u="none" strike="noStrike" cap="none" dirty="0">
                <a:solidFill>
                  <a:srgbClr val="2F2967"/>
                </a:solidFill>
                <a:latin typeface="Arial"/>
                <a:ea typeface="Arial"/>
                <a:cs typeface="Arial"/>
                <a:sym typeface="Arial"/>
              </a:rPr>
              <a:t>I can say how I like to travel and give reasons for my opinions</a:t>
            </a:r>
            <a:endParaRPr lang="en-GB" sz="2000" dirty="0"/>
          </a:p>
        </p:txBody>
      </p:sp>
      <p:sp>
        <p:nvSpPr>
          <p:cNvPr id="122" name="Google Shape;122;p29">
            <a:extLst>
              <a:ext uri="{FF2B5EF4-FFF2-40B4-BE49-F238E27FC236}">
                <a16:creationId xmlns:a16="http://schemas.microsoft.com/office/drawing/2014/main" id="{00D57A50-32F7-21AB-D636-018732B5BA41}"/>
              </a:ext>
            </a:extLst>
          </p:cNvPr>
          <p:cNvSpPr/>
          <p:nvPr/>
        </p:nvSpPr>
        <p:spPr>
          <a:xfrm>
            <a:off x="1227636" y="4391627"/>
            <a:ext cx="2240417" cy="1313512"/>
          </a:xfrm>
          <a:prstGeom prst="roundRect">
            <a:avLst>
              <a:gd name="adj" fmla="val 10929"/>
            </a:avLst>
          </a:prstGeom>
          <a:solidFill>
            <a:srgbClr val="5BB98E"/>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marL="274638" marR="0" lvl="0" indent="-274638" algn="l" rtl="0">
              <a:lnSpc>
                <a:spcPct val="100000"/>
              </a:lnSpc>
              <a:spcBef>
                <a:spcPts val="0"/>
              </a:spcBef>
              <a:spcAft>
                <a:spcPts val="0"/>
              </a:spcAft>
              <a:buNone/>
            </a:pPr>
            <a:r>
              <a:rPr lang="en-GB" sz="2000" b="1" i="0" u="none" strike="noStrike" cap="none" dirty="0">
                <a:solidFill>
                  <a:srgbClr val="FFFFFF"/>
                </a:solidFill>
                <a:latin typeface="Arial"/>
                <a:ea typeface="Arial"/>
                <a:cs typeface="Arial"/>
                <a:sym typeface="Arial"/>
              </a:rPr>
              <a:t>Key Words:</a:t>
            </a:r>
            <a:endParaRPr dirty="0"/>
          </a:p>
          <a:p>
            <a:pPr marL="342900" marR="0" lvl="0" indent="-342900" algn="l" rtl="0">
              <a:lnSpc>
                <a:spcPct val="100000"/>
              </a:lnSpc>
              <a:spcBef>
                <a:spcPts val="600"/>
              </a:spcBef>
              <a:spcAft>
                <a:spcPts val="0"/>
              </a:spcAft>
              <a:buClr>
                <a:schemeClr val="lt1"/>
              </a:buClr>
              <a:buSzPts val="2000"/>
              <a:buFont typeface="Arial"/>
              <a:buChar char="•"/>
            </a:pPr>
            <a:r>
              <a:rPr lang="en-GB" sz="2000" dirty="0">
                <a:solidFill>
                  <a:srgbClr val="FFFFFF"/>
                </a:solidFill>
              </a:rPr>
              <a:t>Me </a:t>
            </a:r>
            <a:r>
              <a:rPr lang="en-GB" sz="2000" dirty="0" err="1">
                <a:solidFill>
                  <a:srgbClr val="FFFFFF"/>
                </a:solidFill>
              </a:rPr>
              <a:t>gusta</a:t>
            </a:r>
            <a:endParaRPr lang="en-GB" sz="2000" b="0" i="0" u="none" strike="noStrike" cap="none" dirty="0">
              <a:solidFill>
                <a:srgbClr val="FFFFFF"/>
              </a:solidFill>
              <a:latin typeface="Arial"/>
              <a:ea typeface="Arial"/>
              <a:cs typeface="Arial"/>
              <a:sym typeface="Arial"/>
            </a:endParaRPr>
          </a:p>
          <a:p>
            <a:pPr marL="342900" marR="0" lvl="0" indent="-342900" algn="l" rtl="0">
              <a:lnSpc>
                <a:spcPct val="100000"/>
              </a:lnSpc>
              <a:spcBef>
                <a:spcPts val="600"/>
              </a:spcBef>
              <a:spcAft>
                <a:spcPts val="0"/>
              </a:spcAft>
              <a:buClr>
                <a:schemeClr val="lt1"/>
              </a:buClr>
              <a:buSzPts val="2000"/>
              <a:buFont typeface="Arial"/>
              <a:buChar char="•"/>
            </a:pPr>
            <a:r>
              <a:rPr lang="en-GB" sz="2000" dirty="0">
                <a:solidFill>
                  <a:srgbClr val="FFFFFF"/>
                </a:solidFill>
              </a:rPr>
              <a:t>No me </a:t>
            </a:r>
            <a:r>
              <a:rPr lang="en-GB" sz="2000" dirty="0" err="1">
                <a:solidFill>
                  <a:srgbClr val="FFFFFF"/>
                </a:solidFill>
              </a:rPr>
              <a:t>gusta</a:t>
            </a:r>
            <a:endParaRPr lang="en-GB" sz="2000" dirty="0">
              <a:solidFill>
                <a:srgbClr val="FFFFFF"/>
              </a:solidFill>
            </a:endParaRPr>
          </a:p>
        </p:txBody>
      </p:sp>
      <p:sp>
        <p:nvSpPr>
          <p:cNvPr id="123" name="Google Shape;123;p29">
            <a:extLst>
              <a:ext uri="{FF2B5EF4-FFF2-40B4-BE49-F238E27FC236}">
                <a16:creationId xmlns:a16="http://schemas.microsoft.com/office/drawing/2014/main" id="{B768CDF6-1451-D46A-FA96-48B22A252BFF}"/>
              </a:ext>
            </a:extLst>
          </p:cNvPr>
          <p:cNvSpPr/>
          <p:nvPr/>
        </p:nvSpPr>
        <p:spPr>
          <a:xfrm>
            <a:off x="1227636" y="2969107"/>
            <a:ext cx="5840821" cy="1107594"/>
          </a:xfrm>
          <a:prstGeom prst="roundRect">
            <a:avLst>
              <a:gd name="adj" fmla="val 12945"/>
            </a:avLst>
          </a:prstGeom>
          <a:solidFill>
            <a:srgbClr val="2F2967"/>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1200"/>
              </a:spcAft>
              <a:buClr>
                <a:srgbClr val="000000"/>
              </a:buClr>
              <a:buSzPts val="2000"/>
              <a:buFont typeface="Arial"/>
              <a:buNone/>
            </a:pPr>
            <a:r>
              <a:rPr lang="en-GB" sz="2000" b="1" i="0" u="none" strike="noStrike" cap="none" dirty="0">
                <a:solidFill>
                  <a:srgbClr val="FFFFFF"/>
                </a:solidFill>
                <a:latin typeface="Arial"/>
                <a:ea typeface="Arial"/>
                <a:cs typeface="Arial"/>
                <a:sym typeface="Arial"/>
              </a:rPr>
              <a:t>TASK: </a:t>
            </a:r>
            <a:r>
              <a:rPr lang="en-GB" sz="2000" dirty="0">
                <a:solidFill>
                  <a:srgbClr val="FFFFFF"/>
                </a:solidFill>
              </a:rPr>
              <a:t>Translate the below phrase into English…</a:t>
            </a:r>
          </a:p>
          <a:p>
            <a:pPr marL="0" marR="0" lvl="0" indent="0" rtl="0">
              <a:lnSpc>
                <a:spcPct val="100000"/>
              </a:lnSpc>
              <a:spcBef>
                <a:spcPts val="0"/>
              </a:spcBef>
              <a:spcAft>
                <a:spcPts val="0"/>
              </a:spcAft>
              <a:buClr>
                <a:srgbClr val="000000"/>
              </a:buClr>
              <a:buSzPts val="2000"/>
              <a:buFont typeface="Arial"/>
              <a:buNone/>
            </a:pPr>
            <a:r>
              <a:rPr lang="en-GB" sz="2800" i="1" dirty="0">
                <a:solidFill>
                  <a:srgbClr val="FFFFFF"/>
                </a:solidFill>
              </a:rPr>
              <a:t>     ‘</a:t>
            </a:r>
            <a:r>
              <a:rPr lang="en-GB" sz="2800" i="1" dirty="0" err="1">
                <a:solidFill>
                  <a:srgbClr val="FFFFFF"/>
                </a:solidFill>
              </a:rPr>
              <a:t>Viajo</a:t>
            </a:r>
            <a:r>
              <a:rPr lang="en-GB" sz="2800" i="1" dirty="0">
                <a:solidFill>
                  <a:srgbClr val="FFFFFF"/>
                </a:solidFill>
              </a:rPr>
              <a:t> </a:t>
            </a:r>
            <a:r>
              <a:rPr lang="en-GB" sz="2800" i="1" dirty="0" err="1">
                <a:solidFill>
                  <a:srgbClr val="FFFFFF"/>
                </a:solidFill>
              </a:rPr>
              <a:t>en</a:t>
            </a:r>
            <a:r>
              <a:rPr lang="en-GB" sz="2800" i="1" dirty="0">
                <a:solidFill>
                  <a:srgbClr val="FFFFFF"/>
                </a:solidFill>
              </a:rPr>
              <a:t> </a:t>
            </a:r>
            <a:r>
              <a:rPr lang="en-GB" sz="2800" i="1" dirty="0" err="1">
                <a:solidFill>
                  <a:srgbClr val="FFFFFF"/>
                </a:solidFill>
              </a:rPr>
              <a:t>tren</a:t>
            </a:r>
            <a:r>
              <a:rPr lang="en-GB" sz="2800" i="1" dirty="0">
                <a:solidFill>
                  <a:srgbClr val="FFFFFF"/>
                </a:solidFill>
              </a:rPr>
              <a:t>.’</a:t>
            </a:r>
          </a:p>
          <a:p>
            <a:pPr marL="0" marR="0" lvl="0" indent="0" algn="l" rtl="0">
              <a:lnSpc>
                <a:spcPct val="100000"/>
              </a:lnSpc>
              <a:spcBef>
                <a:spcPts val="0"/>
              </a:spcBef>
              <a:spcAft>
                <a:spcPts val="0"/>
              </a:spcAft>
              <a:buClr>
                <a:srgbClr val="000000"/>
              </a:buClr>
              <a:buSzPts val="2000"/>
              <a:buFont typeface="Arial"/>
              <a:buNone/>
            </a:pPr>
            <a:endParaRPr lang="en-GB" sz="2000" dirty="0">
              <a:solidFill>
                <a:srgbClr val="FFFFFF"/>
              </a:solidFill>
            </a:endParaRPr>
          </a:p>
        </p:txBody>
      </p:sp>
      <p:sp>
        <p:nvSpPr>
          <p:cNvPr id="124" name="Google Shape;124;p29">
            <a:extLst>
              <a:ext uri="{FF2B5EF4-FFF2-40B4-BE49-F238E27FC236}">
                <a16:creationId xmlns:a16="http://schemas.microsoft.com/office/drawing/2014/main" id="{50A4DB78-EC13-4646-6B0B-77B27D0B9026}"/>
              </a:ext>
            </a:extLst>
          </p:cNvPr>
          <p:cNvSpPr/>
          <p:nvPr/>
        </p:nvSpPr>
        <p:spPr>
          <a:xfrm>
            <a:off x="4745309" y="3903962"/>
            <a:ext cx="4070078" cy="1626335"/>
          </a:xfrm>
          <a:prstGeom prst="roundRect">
            <a:avLst>
              <a:gd name="adj" fmla="val 8060"/>
            </a:avLst>
          </a:prstGeom>
          <a:solidFill>
            <a:srgbClr val="B52664"/>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GB" sz="2000" b="1" i="0" u="none" strike="noStrike" cap="none" dirty="0">
                <a:solidFill>
                  <a:schemeClr val="lt1"/>
                </a:solidFill>
                <a:latin typeface="Arial"/>
                <a:ea typeface="Arial"/>
                <a:cs typeface="Arial"/>
                <a:sym typeface="Arial"/>
              </a:rPr>
              <a:t>Stretch</a:t>
            </a:r>
            <a:r>
              <a:rPr lang="en-GB" sz="2000" b="0" i="1" u="none" strike="noStrike" cap="none" dirty="0">
                <a:solidFill>
                  <a:schemeClr val="lt1"/>
                </a:solidFill>
                <a:latin typeface="Arial"/>
                <a:ea typeface="Arial"/>
                <a:cs typeface="Arial"/>
                <a:sym typeface="Arial"/>
              </a:rPr>
              <a:t>: </a:t>
            </a:r>
            <a:r>
              <a:rPr lang="en-GB" sz="2000" i="0" u="none" strike="noStrike" cap="none" dirty="0">
                <a:solidFill>
                  <a:schemeClr val="lt1"/>
                </a:solidFill>
                <a:latin typeface="Arial"/>
                <a:ea typeface="Arial"/>
                <a:cs typeface="Arial"/>
                <a:sym typeface="Arial"/>
              </a:rPr>
              <a:t>Can you define the key grammar terms from last lesson?</a:t>
            </a:r>
          </a:p>
          <a:p>
            <a:pPr marR="0" lvl="0" algn="l" rtl="0">
              <a:lnSpc>
                <a:spcPct val="100000"/>
              </a:lnSpc>
              <a:spcBef>
                <a:spcPts val="600"/>
              </a:spcBef>
              <a:spcAft>
                <a:spcPts val="0"/>
              </a:spcAft>
              <a:buClr>
                <a:schemeClr val="lt1"/>
              </a:buClr>
              <a:buSzPts val="2000"/>
            </a:pPr>
            <a:r>
              <a:rPr lang="en-GB" sz="2000" i="1" dirty="0">
                <a:solidFill>
                  <a:srgbClr val="FFFFFF"/>
                </a:solidFill>
              </a:rPr>
              <a:t>A cognate is a word that… </a:t>
            </a:r>
          </a:p>
          <a:p>
            <a:pPr marR="0" lvl="0" algn="l" rtl="0">
              <a:lnSpc>
                <a:spcPct val="100000"/>
              </a:lnSpc>
              <a:spcBef>
                <a:spcPts val="600"/>
              </a:spcBef>
              <a:spcAft>
                <a:spcPts val="0"/>
              </a:spcAft>
              <a:buClr>
                <a:schemeClr val="lt1"/>
              </a:buClr>
              <a:buSzPts val="2000"/>
            </a:pPr>
            <a:r>
              <a:rPr lang="en-GB" sz="2000" i="1" dirty="0">
                <a:solidFill>
                  <a:srgbClr val="FFFFFF"/>
                </a:solidFill>
              </a:rPr>
              <a:t>A near cognate is a word that…</a:t>
            </a:r>
            <a:r>
              <a:rPr lang="en-GB" sz="2000" b="1" i="1" u="none" strike="noStrike" cap="none" dirty="0">
                <a:solidFill>
                  <a:schemeClr val="lt1"/>
                </a:solidFill>
                <a:latin typeface="Arial"/>
                <a:ea typeface="Arial"/>
                <a:cs typeface="Arial"/>
                <a:sym typeface="Arial"/>
              </a:rPr>
              <a:t> </a:t>
            </a:r>
            <a:endParaRPr i="1" dirty="0"/>
          </a:p>
        </p:txBody>
      </p:sp>
      <p:pic>
        <p:nvPicPr>
          <p:cNvPr id="15" name="Picture 14" descr="A hot air balloon with a black background&#10;&#10;AI-generated content may be incorrect.">
            <a:extLst>
              <a:ext uri="{FF2B5EF4-FFF2-40B4-BE49-F238E27FC236}">
                <a16:creationId xmlns:a16="http://schemas.microsoft.com/office/drawing/2014/main" id="{9FA0ADD9-0927-3B49-AF71-BA3D4184AD4E}"/>
              </a:ext>
            </a:extLst>
          </p:cNvPr>
          <p:cNvPicPr>
            <a:picLocks noChangeAspect="1"/>
          </p:cNvPicPr>
          <p:nvPr/>
        </p:nvPicPr>
        <p:blipFill>
          <a:blip r:embed="rId3"/>
          <a:stretch>
            <a:fillRect/>
          </a:stretch>
        </p:blipFill>
        <p:spPr>
          <a:xfrm>
            <a:off x="7898128" y="0"/>
            <a:ext cx="1245872" cy="1656673"/>
          </a:xfrm>
          <a:prstGeom prst="rect">
            <a:avLst/>
          </a:prstGeom>
        </p:spPr>
      </p:pic>
      <p:pic>
        <p:nvPicPr>
          <p:cNvPr id="10" name="Picture 9">
            <a:extLst>
              <a:ext uri="{FF2B5EF4-FFF2-40B4-BE49-F238E27FC236}">
                <a16:creationId xmlns:a16="http://schemas.microsoft.com/office/drawing/2014/main" id="{1326804A-1E50-AE0E-3918-24ABF0FA89C4}"/>
              </a:ext>
            </a:extLst>
          </p:cNvPr>
          <p:cNvPicPr>
            <a:picLocks noChangeAspect="1"/>
          </p:cNvPicPr>
          <p:nvPr/>
        </p:nvPicPr>
        <p:blipFill>
          <a:blip r:embed="rId4"/>
          <a:stretch>
            <a:fillRect/>
          </a:stretch>
        </p:blipFill>
        <p:spPr>
          <a:xfrm>
            <a:off x="4745309" y="3522904"/>
            <a:ext cx="4070078" cy="317466"/>
          </a:xfrm>
          <a:prstGeom prst="rect">
            <a:avLst/>
          </a:prstGeom>
        </p:spPr>
      </p:pic>
      <p:pic>
        <p:nvPicPr>
          <p:cNvPr id="23" name="Picture 22" descr="A hand with thumb down&#10;&#10;AI-generated content may be incorrect.">
            <a:extLst>
              <a:ext uri="{FF2B5EF4-FFF2-40B4-BE49-F238E27FC236}">
                <a16:creationId xmlns:a16="http://schemas.microsoft.com/office/drawing/2014/main" id="{16B8A3D3-A47A-64D7-DA9A-C7E6A588D978}"/>
              </a:ext>
            </a:extLst>
          </p:cNvPr>
          <p:cNvPicPr>
            <a:picLocks noChangeAspect="1"/>
          </p:cNvPicPr>
          <p:nvPr/>
        </p:nvPicPr>
        <p:blipFill>
          <a:blip r:embed="rId5"/>
          <a:stretch>
            <a:fillRect/>
          </a:stretch>
        </p:blipFill>
        <p:spPr>
          <a:xfrm>
            <a:off x="3848046" y="5153665"/>
            <a:ext cx="770601" cy="753263"/>
          </a:xfrm>
          <a:prstGeom prst="rect">
            <a:avLst/>
          </a:prstGeom>
        </p:spPr>
      </p:pic>
      <p:pic>
        <p:nvPicPr>
          <p:cNvPr id="25" name="Picture 24" descr="A hand with thumb up&#10;&#10;AI-generated content may be incorrect.">
            <a:extLst>
              <a:ext uri="{FF2B5EF4-FFF2-40B4-BE49-F238E27FC236}">
                <a16:creationId xmlns:a16="http://schemas.microsoft.com/office/drawing/2014/main" id="{15527139-D38E-D198-AFD3-3C5AAF880001}"/>
              </a:ext>
            </a:extLst>
          </p:cNvPr>
          <p:cNvPicPr>
            <a:picLocks noChangeAspect="1"/>
          </p:cNvPicPr>
          <p:nvPr/>
        </p:nvPicPr>
        <p:blipFill>
          <a:blip r:embed="rId6"/>
          <a:stretch>
            <a:fillRect/>
          </a:stretch>
        </p:blipFill>
        <p:spPr>
          <a:xfrm>
            <a:off x="3209414" y="4484910"/>
            <a:ext cx="770601" cy="753263"/>
          </a:xfrm>
          <a:prstGeom prst="rect">
            <a:avLst/>
          </a:prstGeom>
        </p:spPr>
      </p:pic>
      <p:pic>
        <p:nvPicPr>
          <p:cNvPr id="2" name="Picture 1" descr="A red and yellow flag&#10;&#10;AI-generated content may be incorrect.">
            <a:extLst>
              <a:ext uri="{FF2B5EF4-FFF2-40B4-BE49-F238E27FC236}">
                <a16:creationId xmlns:a16="http://schemas.microsoft.com/office/drawing/2014/main" id="{B25A1E49-936D-3498-8630-F3204B26BEED}"/>
              </a:ext>
            </a:extLst>
          </p:cNvPr>
          <p:cNvPicPr>
            <a:picLocks noChangeAspect="1"/>
          </p:cNvPicPr>
          <p:nvPr/>
        </p:nvPicPr>
        <p:blipFill>
          <a:blip r:embed="rId7"/>
          <a:stretch>
            <a:fillRect/>
          </a:stretch>
        </p:blipFill>
        <p:spPr>
          <a:xfrm>
            <a:off x="443263" y="255791"/>
            <a:ext cx="1423637" cy="1358862"/>
          </a:xfrm>
          <a:prstGeom prst="rect">
            <a:avLst/>
          </a:prstGeom>
        </p:spPr>
      </p:pic>
    </p:spTree>
    <p:extLst>
      <p:ext uri="{BB962C8B-B14F-4D97-AF65-F5344CB8AC3E}">
        <p14:creationId xmlns:p14="http://schemas.microsoft.com/office/powerpoint/2010/main" val="32898466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19">
          <a:extLst>
            <a:ext uri="{FF2B5EF4-FFF2-40B4-BE49-F238E27FC236}">
              <a16:creationId xmlns:a16="http://schemas.microsoft.com/office/drawing/2014/main" id="{EB621E5D-0123-CCDB-A509-0047C30E11F1}"/>
            </a:ext>
          </a:extLst>
        </p:cNvPr>
        <p:cNvGrpSpPr/>
        <p:nvPr/>
      </p:nvGrpSpPr>
      <p:grpSpPr>
        <a:xfrm>
          <a:off x="0" y="0"/>
          <a:ext cx="0" cy="0"/>
          <a:chOff x="0" y="0"/>
          <a:chExt cx="0" cy="0"/>
        </a:xfrm>
      </p:grpSpPr>
      <p:sp>
        <p:nvSpPr>
          <p:cNvPr id="123" name="Google Shape;123;p29">
            <a:extLst>
              <a:ext uri="{FF2B5EF4-FFF2-40B4-BE49-F238E27FC236}">
                <a16:creationId xmlns:a16="http://schemas.microsoft.com/office/drawing/2014/main" id="{35E0CCD3-EC6F-08A5-6412-EE2282E7DDDA}"/>
              </a:ext>
            </a:extLst>
          </p:cNvPr>
          <p:cNvSpPr/>
          <p:nvPr/>
        </p:nvSpPr>
        <p:spPr>
          <a:xfrm>
            <a:off x="1298421" y="415629"/>
            <a:ext cx="7502452" cy="691047"/>
          </a:xfrm>
          <a:prstGeom prst="roundRect">
            <a:avLst>
              <a:gd name="adj" fmla="val 22870"/>
            </a:avLst>
          </a:prstGeom>
          <a:solidFill>
            <a:srgbClr val="2F2967"/>
          </a:solidFill>
          <a:ln>
            <a:noFill/>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2000"/>
              <a:buFont typeface="Arial"/>
              <a:buNone/>
              <a:tabLst/>
              <a:defRPr/>
            </a:pPr>
            <a:r>
              <a:rPr kumimoji="0" lang="en-GB" sz="2400" b="1" i="0" u="none" strike="noStrike" kern="0" cap="none" spc="0" normalizeH="0" baseline="0" noProof="0" dirty="0">
                <a:ln>
                  <a:noFill/>
                </a:ln>
                <a:solidFill>
                  <a:srgbClr val="FFFFFF"/>
                </a:solidFill>
                <a:effectLst/>
                <a:uLnTx/>
                <a:uFillTx/>
                <a:latin typeface="Arial"/>
                <a:ea typeface="Arial"/>
                <a:cs typeface="Arial"/>
                <a:sym typeface="Arial"/>
              </a:rPr>
              <a:t>TASK: </a:t>
            </a:r>
            <a:r>
              <a:rPr kumimoji="0" lang="en-GB" sz="2400" b="0" i="0" u="none" strike="noStrike" kern="0" cap="none" spc="0" normalizeH="0" baseline="0" noProof="0" dirty="0">
                <a:ln>
                  <a:noFill/>
                </a:ln>
                <a:solidFill>
                  <a:srgbClr val="FFFFFF"/>
                </a:solidFill>
                <a:effectLst/>
                <a:uLnTx/>
                <a:uFillTx/>
                <a:latin typeface="Arial"/>
                <a:cs typeface="Arial"/>
                <a:sym typeface="Arial"/>
              </a:rPr>
              <a:t>Translate the below phrase into English…</a:t>
            </a:r>
          </a:p>
        </p:txBody>
      </p:sp>
      <p:sp>
        <p:nvSpPr>
          <p:cNvPr id="124" name="Google Shape;124;p29">
            <a:extLst>
              <a:ext uri="{FF2B5EF4-FFF2-40B4-BE49-F238E27FC236}">
                <a16:creationId xmlns:a16="http://schemas.microsoft.com/office/drawing/2014/main" id="{6E6D099C-E904-B80F-E3B3-C46D0A620E7C}"/>
              </a:ext>
            </a:extLst>
          </p:cNvPr>
          <p:cNvSpPr/>
          <p:nvPr/>
        </p:nvSpPr>
        <p:spPr>
          <a:xfrm>
            <a:off x="1341101" y="3149600"/>
            <a:ext cx="7459771" cy="2656114"/>
          </a:xfrm>
          <a:prstGeom prst="roundRect">
            <a:avLst>
              <a:gd name="adj" fmla="val 8060"/>
            </a:avLst>
          </a:prstGeom>
          <a:solidFill>
            <a:srgbClr val="B52664"/>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000" b="1" i="0" u="none" strike="noStrike" kern="0" cap="none" spc="0" normalizeH="0" baseline="0" noProof="0" dirty="0">
                <a:ln>
                  <a:noFill/>
                </a:ln>
                <a:solidFill>
                  <a:srgbClr val="FFFFFF"/>
                </a:solidFill>
                <a:effectLst/>
                <a:uLnTx/>
                <a:uFillTx/>
                <a:latin typeface="Arial"/>
                <a:ea typeface="Arial"/>
                <a:cs typeface="Arial"/>
                <a:sym typeface="Arial"/>
              </a:rPr>
              <a:t>Stretch</a:t>
            </a:r>
            <a:r>
              <a:rPr kumimoji="0" lang="en-GB" sz="2000" b="0" i="1" u="none" strike="noStrike" kern="0" cap="none" spc="0" normalizeH="0" baseline="0" noProof="0" dirty="0">
                <a:ln>
                  <a:noFill/>
                </a:ln>
                <a:solidFill>
                  <a:srgbClr val="FFFFFF"/>
                </a:solidFill>
                <a:effectLst/>
                <a:uLnTx/>
                <a:uFillTx/>
                <a:latin typeface="Arial"/>
                <a:ea typeface="Arial"/>
                <a:cs typeface="Arial"/>
                <a:sym typeface="Arial"/>
              </a:rPr>
              <a:t>: </a:t>
            </a:r>
            <a:r>
              <a:rPr kumimoji="0" lang="en-GB" sz="2000" b="0" i="0" u="none" strike="noStrike" kern="0" cap="none" spc="0" normalizeH="0" baseline="0" noProof="0" dirty="0">
                <a:ln>
                  <a:noFill/>
                </a:ln>
                <a:solidFill>
                  <a:srgbClr val="FFFFFF"/>
                </a:solidFill>
                <a:effectLst/>
                <a:uLnTx/>
                <a:uFillTx/>
                <a:latin typeface="Arial"/>
                <a:ea typeface="Arial"/>
                <a:cs typeface="Arial"/>
                <a:sym typeface="Arial"/>
              </a:rPr>
              <a:t>Can you define the key grammar terms from last lesson?</a:t>
            </a:r>
          </a:p>
          <a:p>
            <a:pPr marL="0" marR="0" lvl="0" indent="0" algn="l" defTabSz="914400" rtl="0" eaLnBrk="1" fontAlgn="auto" latinLnBrk="0" hangingPunct="1">
              <a:lnSpc>
                <a:spcPct val="100000"/>
              </a:lnSpc>
              <a:spcBef>
                <a:spcPts val="600"/>
              </a:spcBef>
              <a:spcAft>
                <a:spcPts val="0"/>
              </a:spcAft>
              <a:buClr>
                <a:srgbClr val="FFFFFF"/>
              </a:buClr>
              <a:buSzPts val="2000"/>
              <a:buFont typeface="Arial"/>
              <a:buNone/>
              <a:tabLst/>
              <a:defRPr/>
            </a:pPr>
            <a:r>
              <a:rPr kumimoji="0" lang="en-GB" sz="2000" b="0" i="1" u="none" strike="noStrike" kern="0" cap="none" spc="0" normalizeH="0" baseline="0" noProof="0" dirty="0">
                <a:ln>
                  <a:noFill/>
                </a:ln>
                <a:solidFill>
                  <a:srgbClr val="FFFFFF"/>
                </a:solidFill>
                <a:effectLst/>
                <a:uLnTx/>
                <a:uFillTx/>
                <a:latin typeface="Arial"/>
                <a:cs typeface="Arial"/>
                <a:sym typeface="Arial"/>
              </a:rPr>
              <a:t>A </a:t>
            </a:r>
            <a:r>
              <a:rPr kumimoji="0" lang="en-GB" sz="2000" b="1" i="1" u="none" strike="noStrike" kern="0" cap="none" spc="0" normalizeH="0" baseline="0" noProof="0" dirty="0">
                <a:ln>
                  <a:noFill/>
                </a:ln>
                <a:solidFill>
                  <a:srgbClr val="FFFFFF"/>
                </a:solidFill>
                <a:effectLst/>
                <a:uLnTx/>
                <a:uFillTx/>
                <a:latin typeface="Arial"/>
                <a:cs typeface="Arial"/>
                <a:sym typeface="Arial"/>
              </a:rPr>
              <a:t>cognate</a:t>
            </a:r>
            <a:r>
              <a:rPr kumimoji="0" lang="en-GB" sz="2000" b="0" i="1" u="none" strike="noStrike" kern="0" cap="none" spc="0" normalizeH="0" baseline="0" noProof="0" dirty="0">
                <a:ln>
                  <a:noFill/>
                </a:ln>
                <a:solidFill>
                  <a:srgbClr val="FFFFFF"/>
                </a:solidFill>
                <a:effectLst/>
                <a:uLnTx/>
                <a:uFillTx/>
                <a:latin typeface="Arial"/>
                <a:cs typeface="Arial"/>
                <a:sym typeface="Arial"/>
              </a:rPr>
              <a:t> is a word that… </a:t>
            </a:r>
          </a:p>
          <a:p>
            <a:pPr marL="0" marR="0" lvl="0" indent="0" algn="l" defTabSz="914400" rtl="0" eaLnBrk="1" fontAlgn="auto" latinLnBrk="0" hangingPunct="1">
              <a:lnSpc>
                <a:spcPct val="100000"/>
              </a:lnSpc>
              <a:spcBef>
                <a:spcPts val="600"/>
              </a:spcBef>
              <a:spcAft>
                <a:spcPts val="0"/>
              </a:spcAft>
              <a:buClr>
                <a:srgbClr val="FFFFFF"/>
              </a:buClr>
              <a:buSzPts val="2000"/>
              <a:buFont typeface="Arial"/>
              <a:buNone/>
              <a:tabLst/>
              <a:defRPr/>
            </a:pPr>
            <a:endParaRPr kumimoji="0" lang="en-GB" sz="2800" b="0" i="1" u="none" strike="noStrike" kern="0" cap="none" spc="0" normalizeH="0" baseline="0" noProof="0" dirty="0">
              <a:ln>
                <a:noFill/>
              </a:ln>
              <a:solidFill>
                <a:srgbClr val="FFFFFF"/>
              </a:solidFill>
              <a:effectLst/>
              <a:uLnTx/>
              <a:uFillTx/>
              <a:latin typeface="Arial"/>
              <a:cs typeface="Arial"/>
              <a:sym typeface="Arial"/>
            </a:endParaRPr>
          </a:p>
          <a:p>
            <a:pPr marL="0" marR="0" lvl="0" indent="0" algn="l" defTabSz="914400" rtl="0" eaLnBrk="1" fontAlgn="auto" latinLnBrk="0" hangingPunct="1">
              <a:lnSpc>
                <a:spcPct val="100000"/>
              </a:lnSpc>
              <a:spcBef>
                <a:spcPts val="600"/>
              </a:spcBef>
              <a:spcAft>
                <a:spcPts val="0"/>
              </a:spcAft>
              <a:buClr>
                <a:srgbClr val="FFFFFF"/>
              </a:buClr>
              <a:buSzPts val="2000"/>
              <a:buFont typeface="Arial"/>
              <a:buNone/>
              <a:tabLst/>
              <a:defRPr/>
            </a:pPr>
            <a:r>
              <a:rPr kumimoji="0" lang="en-GB" sz="2000" b="0" i="1" u="none" strike="noStrike" kern="0" cap="none" spc="0" normalizeH="0" baseline="0" noProof="0" dirty="0">
                <a:ln>
                  <a:noFill/>
                </a:ln>
                <a:solidFill>
                  <a:srgbClr val="FFFFFF"/>
                </a:solidFill>
                <a:effectLst/>
                <a:uLnTx/>
                <a:uFillTx/>
                <a:latin typeface="Arial"/>
                <a:cs typeface="Arial"/>
                <a:sym typeface="Arial"/>
              </a:rPr>
              <a:t>A </a:t>
            </a:r>
            <a:r>
              <a:rPr kumimoji="0" lang="en-GB" sz="2000" b="1" i="1" u="none" strike="noStrike" kern="0" cap="none" spc="0" normalizeH="0" baseline="0" noProof="0" dirty="0">
                <a:ln>
                  <a:noFill/>
                </a:ln>
                <a:solidFill>
                  <a:srgbClr val="FFFFFF"/>
                </a:solidFill>
                <a:effectLst/>
                <a:uLnTx/>
                <a:uFillTx/>
                <a:latin typeface="Arial"/>
                <a:cs typeface="Arial"/>
                <a:sym typeface="Arial"/>
              </a:rPr>
              <a:t>near cognate </a:t>
            </a:r>
            <a:r>
              <a:rPr kumimoji="0" lang="en-GB" sz="2000" b="0" i="1" u="none" strike="noStrike" kern="0" cap="none" spc="0" normalizeH="0" baseline="0" noProof="0" dirty="0">
                <a:ln>
                  <a:noFill/>
                </a:ln>
                <a:solidFill>
                  <a:srgbClr val="FFFFFF"/>
                </a:solidFill>
                <a:effectLst/>
                <a:uLnTx/>
                <a:uFillTx/>
                <a:latin typeface="Arial"/>
                <a:cs typeface="Arial"/>
                <a:sym typeface="Arial"/>
              </a:rPr>
              <a:t>is a word that…</a:t>
            </a:r>
            <a:r>
              <a:rPr kumimoji="0" lang="en-GB" sz="2000" b="1" i="1" u="none" strike="noStrike" kern="0" cap="none" spc="0" normalizeH="0" baseline="0" noProof="0" dirty="0">
                <a:ln>
                  <a:noFill/>
                </a:ln>
                <a:solidFill>
                  <a:srgbClr val="FFFFFF"/>
                </a:solidFill>
                <a:effectLst/>
                <a:uLnTx/>
                <a:uFillTx/>
                <a:latin typeface="Arial"/>
                <a:ea typeface="Arial"/>
                <a:cs typeface="Arial"/>
                <a:sym typeface="Arial"/>
              </a:rPr>
              <a:t> </a:t>
            </a:r>
            <a:endParaRPr kumimoji="0" sz="1400" b="0" i="1" u="none" strike="noStrike" kern="0" cap="none" spc="0" normalizeH="0" baseline="0" noProof="0" dirty="0">
              <a:ln>
                <a:noFill/>
              </a:ln>
              <a:solidFill>
                <a:srgbClr val="000000"/>
              </a:solidFill>
              <a:effectLst/>
              <a:uLnTx/>
              <a:uFillTx/>
              <a:latin typeface="Arial"/>
              <a:cs typeface="Arial"/>
              <a:sym typeface="Arial"/>
            </a:endParaRPr>
          </a:p>
        </p:txBody>
      </p:sp>
      <p:pic>
        <p:nvPicPr>
          <p:cNvPr id="10" name="Picture 9">
            <a:extLst>
              <a:ext uri="{FF2B5EF4-FFF2-40B4-BE49-F238E27FC236}">
                <a16:creationId xmlns:a16="http://schemas.microsoft.com/office/drawing/2014/main" id="{FAA4148B-6E17-2DAE-BBDB-8E871324C586}"/>
              </a:ext>
            </a:extLst>
          </p:cNvPr>
          <p:cNvPicPr>
            <a:picLocks noChangeAspect="1"/>
          </p:cNvPicPr>
          <p:nvPr/>
        </p:nvPicPr>
        <p:blipFill>
          <a:blip r:embed="rId3"/>
          <a:stretch>
            <a:fillRect/>
          </a:stretch>
        </p:blipFill>
        <p:spPr>
          <a:xfrm>
            <a:off x="2714807" y="1567917"/>
            <a:ext cx="6086066" cy="474713"/>
          </a:xfrm>
          <a:prstGeom prst="rect">
            <a:avLst/>
          </a:prstGeom>
        </p:spPr>
      </p:pic>
      <p:sp>
        <p:nvSpPr>
          <p:cNvPr id="2" name="Google Shape;135;p30">
            <a:extLst>
              <a:ext uri="{FF2B5EF4-FFF2-40B4-BE49-F238E27FC236}">
                <a16:creationId xmlns:a16="http://schemas.microsoft.com/office/drawing/2014/main" id="{85B91668-EBE7-4669-7F14-0CBC064E95EE}"/>
              </a:ext>
            </a:extLst>
          </p:cNvPr>
          <p:cNvSpPr/>
          <p:nvPr/>
        </p:nvSpPr>
        <p:spPr>
          <a:xfrm>
            <a:off x="1341102" y="1349026"/>
            <a:ext cx="3428884" cy="770862"/>
          </a:xfrm>
          <a:prstGeom prst="roundRect">
            <a:avLst>
              <a:gd name="adj" fmla="val 16544"/>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2000"/>
              <a:buFont typeface="Arial"/>
              <a:buNone/>
              <a:tabLst/>
              <a:defRPr/>
            </a:pPr>
            <a:r>
              <a:rPr kumimoji="0" lang="en-GB" sz="3600" b="0" i="1" u="none" strike="noStrike" kern="0" cap="none" spc="0" normalizeH="0" baseline="0" noProof="0" dirty="0">
                <a:ln>
                  <a:noFill/>
                </a:ln>
                <a:solidFill>
                  <a:srgbClr val="2B2964"/>
                </a:solidFill>
                <a:effectLst/>
                <a:uLnTx/>
                <a:uFillTx/>
                <a:latin typeface="Arial"/>
                <a:cs typeface="Arial"/>
                <a:sym typeface="Arial"/>
              </a:rPr>
              <a:t>‘</a:t>
            </a:r>
            <a:r>
              <a:rPr kumimoji="0" lang="en-GB" sz="3600" b="0" i="1" u="none" strike="noStrike" kern="0" cap="none" spc="0" normalizeH="0" baseline="0" noProof="0" dirty="0" err="1">
                <a:ln>
                  <a:noFill/>
                </a:ln>
                <a:solidFill>
                  <a:srgbClr val="2B2964"/>
                </a:solidFill>
                <a:effectLst/>
                <a:uLnTx/>
                <a:uFillTx/>
                <a:latin typeface="Arial"/>
                <a:cs typeface="Arial"/>
                <a:sym typeface="Arial"/>
              </a:rPr>
              <a:t>Viajo</a:t>
            </a:r>
            <a:r>
              <a:rPr kumimoji="0" lang="en-GB" sz="3600" b="0" i="1" u="none" strike="noStrike" kern="0" cap="none" spc="0" normalizeH="0" baseline="0" noProof="0" dirty="0">
                <a:ln>
                  <a:noFill/>
                </a:ln>
                <a:solidFill>
                  <a:srgbClr val="2B2964"/>
                </a:solidFill>
                <a:effectLst/>
                <a:uLnTx/>
                <a:uFillTx/>
                <a:latin typeface="Arial"/>
                <a:cs typeface="Arial"/>
                <a:sym typeface="Arial"/>
              </a:rPr>
              <a:t> </a:t>
            </a:r>
            <a:r>
              <a:rPr kumimoji="0" lang="en-GB" sz="3600" b="0" i="1" u="none" strike="noStrike" kern="0" cap="none" spc="0" normalizeH="0" baseline="0" noProof="0" dirty="0" err="1">
                <a:ln>
                  <a:noFill/>
                </a:ln>
                <a:solidFill>
                  <a:srgbClr val="2B2964"/>
                </a:solidFill>
                <a:effectLst/>
                <a:uLnTx/>
                <a:uFillTx/>
                <a:latin typeface="Arial"/>
                <a:cs typeface="Arial"/>
                <a:sym typeface="Arial"/>
              </a:rPr>
              <a:t>en</a:t>
            </a:r>
            <a:r>
              <a:rPr kumimoji="0" lang="en-GB" sz="3600" b="0" i="1" u="none" strike="noStrike" kern="0" cap="none" spc="0" normalizeH="0" baseline="0" noProof="0" dirty="0">
                <a:ln>
                  <a:noFill/>
                </a:ln>
                <a:solidFill>
                  <a:srgbClr val="2B2964"/>
                </a:solidFill>
                <a:effectLst/>
                <a:uLnTx/>
                <a:uFillTx/>
                <a:latin typeface="Arial"/>
                <a:cs typeface="Arial"/>
                <a:sym typeface="Arial"/>
              </a:rPr>
              <a:t> </a:t>
            </a:r>
            <a:r>
              <a:rPr kumimoji="0" lang="en-GB" sz="3600" b="0" i="1" u="none" strike="noStrike" kern="0" cap="none" spc="0" normalizeH="0" baseline="0" noProof="0" dirty="0" err="1">
                <a:ln>
                  <a:noFill/>
                </a:ln>
                <a:solidFill>
                  <a:srgbClr val="2B2964"/>
                </a:solidFill>
                <a:effectLst/>
                <a:uLnTx/>
                <a:uFillTx/>
                <a:latin typeface="Arial"/>
                <a:cs typeface="Arial"/>
                <a:sym typeface="Arial"/>
              </a:rPr>
              <a:t>tren</a:t>
            </a:r>
            <a:r>
              <a:rPr kumimoji="0" lang="en-GB" sz="3600" b="0" i="1" u="none" strike="noStrike" kern="0" cap="none" spc="0" normalizeH="0" baseline="0" noProof="0" dirty="0">
                <a:ln>
                  <a:noFill/>
                </a:ln>
                <a:solidFill>
                  <a:srgbClr val="2B2964"/>
                </a:solidFill>
                <a:effectLst/>
                <a:uLnTx/>
                <a:uFillTx/>
                <a:latin typeface="Arial"/>
                <a:cs typeface="Arial"/>
                <a:sym typeface="Arial"/>
              </a:rPr>
              <a:t>.’</a:t>
            </a:r>
          </a:p>
        </p:txBody>
      </p:sp>
      <p:sp>
        <p:nvSpPr>
          <p:cNvPr id="4" name="Google Shape;135;p30">
            <a:extLst>
              <a:ext uri="{FF2B5EF4-FFF2-40B4-BE49-F238E27FC236}">
                <a16:creationId xmlns:a16="http://schemas.microsoft.com/office/drawing/2014/main" id="{B2197B7E-80BA-E97D-4AE8-654301CE65D3}"/>
              </a:ext>
            </a:extLst>
          </p:cNvPr>
          <p:cNvSpPr/>
          <p:nvPr/>
        </p:nvSpPr>
        <p:spPr>
          <a:xfrm>
            <a:off x="5371989" y="2050534"/>
            <a:ext cx="3428884" cy="770862"/>
          </a:xfrm>
          <a:prstGeom prst="roundRect">
            <a:avLst>
              <a:gd name="adj" fmla="val 16544"/>
            </a:avLst>
          </a:prstGeom>
          <a:solidFill>
            <a:srgbClr val="FFF5CE"/>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2000"/>
              <a:buFont typeface="Arial"/>
              <a:buNone/>
              <a:tabLst/>
              <a:defRPr/>
            </a:pPr>
            <a:r>
              <a:rPr kumimoji="0" lang="en-GB" sz="3600" b="0" i="0" u="none" strike="noStrike" kern="0" cap="none" spc="0" normalizeH="0" baseline="0" noProof="0" dirty="0">
                <a:ln>
                  <a:noFill/>
                </a:ln>
                <a:solidFill>
                  <a:srgbClr val="2B2964"/>
                </a:solidFill>
                <a:effectLst/>
                <a:uLnTx/>
                <a:uFillTx/>
                <a:latin typeface="Arial"/>
                <a:cs typeface="Arial"/>
                <a:sym typeface="Arial"/>
              </a:rPr>
              <a:t>I travel by train.</a:t>
            </a:r>
          </a:p>
        </p:txBody>
      </p:sp>
      <p:sp>
        <p:nvSpPr>
          <p:cNvPr id="6" name="Google Shape;123;p29">
            <a:extLst>
              <a:ext uri="{FF2B5EF4-FFF2-40B4-BE49-F238E27FC236}">
                <a16:creationId xmlns:a16="http://schemas.microsoft.com/office/drawing/2014/main" id="{908506E1-23FB-22E3-EB1D-D765E3C3B3FB}"/>
              </a:ext>
            </a:extLst>
          </p:cNvPr>
          <p:cNvSpPr/>
          <p:nvPr/>
        </p:nvSpPr>
        <p:spPr>
          <a:xfrm>
            <a:off x="4180114" y="4333687"/>
            <a:ext cx="4324950" cy="410198"/>
          </a:xfrm>
          <a:prstGeom prst="roundRect">
            <a:avLst>
              <a:gd name="adj" fmla="val 17073"/>
            </a:avLst>
          </a:prstGeom>
          <a:solidFill>
            <a:schemeClr val="bg1"/>
          </a:solidFill>
          <a:ln w="28575">
            <a:solidFill>
              <a:srgbClr val="2F2967"/>
            </a:solid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2000"/>
              <a:buFont typeface="Arial"/>
              <a:buNone/>
              <a:tabLst/>
              <a:defRPr/>
            </a:pPr>
            <a:r>
              <a:rPr kumimoji="0" lang="en-GB" sz="2000" b="0" i="0" u="none" strike="noStrike" kern="0" cap="none" spc="0" normalizeH="0" baseline="0" noProof="0" dirty="0">
                <a:ln>
                  <a:noFill/>
                </a:ln>
                <a:solidFill>
                  <a:srgbClr val="5BB98E"/>
                </a:solidFill>
                <a:effectLst/>
                <a:uLnTx/>
                <a:uFillTx/>
                <a:latin typeface="Arial"/>
                <a:cs typeface="Arial"/>
                <a:sym typeface="Arial"/>
              </a:rPr>
              <a:t>is the </a:t>
            </a:r>
            <a:r>
              <a:rPr kumimoji="0" lang="en-GB" sz="2000" b="1" i="0" u="none" strike="noStrike" kern="0" cap="none" spc="0" normalizeH="0" baseline="0" noProof="0" dirty="0">
                <a:ln>
                  <a:noFill/>
                </a:ln>
                <a:solidFill>
                  <a:srgbClr val="5BB98E"/>
                </a:solidFill>
                <a:effectLst/>
                <a:uLnTx/>
                <a:uFillTx/>
                <a:latin typeface="Arial"/>
                <a:cs typeface="Arial"/>
                <a:sym typeface="Arial"/>
              </a:rPr>
              <a:t>same</a:t>
            </a:r>
            <a:r>
              <a:rPr kumimoji="0" lang="en-GB" sz="2000" b="0" i="0" u="none" strike="noStrike" kern="0" cap="none" spc="0" normalizeH="0" baseline="0" noProof="0" dirty="0">
                <a:ln>
                  <a:noFill/>
                </a:ln>
                <a:solidFill>
                  <a:srgbClr val="5BB98E"/>
                </a:solidFill>
                <a:effectLst/>
                <a:uLnTx/>
                <a:uFillTx/>
                <a:latin typeface="Arial"/>
                <a:cs typeface="Arial"/>
                <a:sym typeface="Arial"/>
              </a:rPr>
              <a:t> in Spanish and English.</a:t>
            </a:r>
          </a:p>
        </p:txBody>
      </p:sp>
      <p:sp>
        <p:nvSpPr>
          <p:cNvPr id="8" name="Google Shape;123;p29">
            <a:extLst>
              <a:ext uri="{FF2B5EF4-FFF2-40B4-BE49-F238E27FC236}">
                <a16:creationId xmlns:a16="http://schemas.microsoft.com/office/drawing/2014/main" id="{C9BE6594-44A5-EB16-515A-C8B2B2D73FD1}"/>
              </a:ext>
            </a:extLst>
          </p:cNvPr>
          <p:cNvSpPr/>
          <p:nvPr/>
        </p:nvSpPr>
        <p:spPr>
          <a:xfrm>
            <a:off x="4441371" y="5209882"/>
            <a:ext cx="4063693" cy="410198"/>
          </a:xfrm>
          <a:prstGeom prst="roundRect">
            <a:avLst>
              <a:gd name="adj" fmla="val 17073"/>
            </a:avLst>
          </a:prstGeom>
          <a:solidFill>
            <a:schemeClr val="bg1"/>
          </a:solidFill>
          <a:ln w="28575">
            <a:solidFill>
              <a:srgbClr val="2F2967"/>
            </a:solid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2000"/>
              <a:buFont typeface="Arial"/>
              <a:buNone/>
              <a:tabLst/>
              <a:defRPr/>
            </a:pPr>
            <a:r>
              <a:rPr kumimoji="0" lang="en-GB" sz="2000" b="0" i="0" u="none" strike="noStrike" kern="0" cap="none" spc="0" normalizeH="0" baseline="0" noProof="0" dirty="0">
                <a:ln>
                  <a:noFill/>
                </a:ln>
                <a:solidFill>
                  <a:srgbClr val="5BB98E"/>
                </a:solidFill>
                <a:effectLst/>
                <a:uLnTx/>
                <a:uFillTx/>
                <a:latin typeface="Arial"/>
                <a:cs typeface="Arial"/>
                <a:sym typeface="Arial"/>
              </a:rPr>
              <a:t>is </a:t>
            </a:r>
            <a:r>
              <a:rPr kumimoji="0" lang="en-GB" sz="2000" b="1" i="0" u="none" strike="noStrike" kern="0" cap="none" spc="0" normalizeH="0" baseline="0" noProof="0" dirty="0">
                <a:ln>
                  <a:noFill/>
                </a:ln>
                <a:solidFill>
                  <a:srgbClr val="5BB98E"/>
                </a:solidFill>
                <a:effectLst/>
                <a:uLnTx/>
                <a:uFillTx/>
                <a:latin typeface="Arial"/>
                <a:cs typeface="Arial"/>
                <a:sym typeface="Arial"/>
              </a:rPr>
              <a:t>similar </a:t>
            </a:r>
            <a:r>
              <a:rPr kumimoji="0" lang="en-GB" sz="2000" b="0" i="0" u="none" strike="noStrike" kern="0" cap="none" spc="0" normalizeH="0" baseline="0" noProof="0" dirty="0">
                <a:ln>
                  <a:noFill/>
                </a:ln>
                <a:solidFill>
                  <a:srgbClr val="5BB98E"/>
                </a:solidFill>
                <a:effectLst/>
                <a:uLnTx/>
                <a:uFillTx/>
                <a:latin typeface="Arial"/>
                <a:cs typeface="Arial"/>
                <a:sym typeface="Arial"/>
              </a:rPr>
              <a:t>in Spanish and English.</a:t>
            </a:r>
          </a:p>
        </p:txBody>
      </p:sp>
    </p:spTree>
    <p:extLst>
      <p:ext uri="{BB962C8B-B14F-4D97-AF65-F5344CB8AC3E}">
        <p14:creationId xmlns:p14="http://schemas.microsoft.com/office/powerpoint/2010/main" val="25082928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2" presetClass="entr" presetSubtype="8" fill="hold" nodeType="withEffect">
                                  <p:stCondLst>
                                    <p:cond delay="250"/>
                                  </p:stCondLst>
                                  <p:childTnLst>
                                    <p:set>
                                      <p:cBhvr>
                                        <p:cTn id="9" dur="1" fill="hold">
                                          <p:stCondLst>
                                            <p:cond delay="0"/>
                                          </p:stCondLst>
                                        </p:cTn>
                                        <p:tgtEl>
                                          <p:spTgt spid="10"/>
                                        </p:tgtEl>
                                        <p:attrNameLst>
                                          <p:attrName>style.visibility</p:attrName>
                                        </p:attrNameLst>
                                      </p:cBhvr>
                                      <p:to>
                                        <p:strVal val="visible"/>
                                      </p:to>
                                    </p:set>
                                    <p:anim calcmode="lin" valueType="num">
                                      <p:cBhvr additive="base">
                                        <p:cTn id="10" dur="750" fill="hold"/>
                                        <p:tgtEl>
                                          <p:spTgt spid="10"/>
                                        </p:tgtEl>
                                        <p:attrNameLst>
                                          <p:attrName>ppt_x</p:attrName>
                                        </p:attrNameLst>
                                      </p:cBhvr>
                                      <p:tavLst>
                                        <p:tav tm="0">
                                          <p:val>
                                            <p:strVal val="0-#ppt_w/2"/>
                                          </p:val>
                                        </p:tav>
                                        <p:tav tm="100000">
                                          <p:val>
                                            <p:strVal val="#ppt_x"/>
                                          </p:val>
                                        </p:tav>
                                      </p:tavLst>
                                    </p:anim>
                                    <p:anim calcmode="lin" valueType="num">
                                      <p:cBhvr additive="base">
                                        <p:cTn id="11" dur="750" fill="hold"/>
                                        <p:tgtEl>
                                          <p:spTgt spid="10"/>
                                        </p:tgtEl>
                                        <p:attrNameLst>
                                          <p:attrName>ppt_y</p:attrName>
                                        </p:attrNameLst>
                                      </p:cBhvr>
                                      <p:tavLst>
                                        <p:tav tm="0">
                                          <p:val>
                                            <p:strVal val="#ppt_y"/>
                                          </p:val>
                                        </p:tav>
                                        <p:tav tm="100000">
                                          <p:val>
                                            <p:strVal val="#ppt_y"/>
                                          </p:val>
                                        </p:tav>
                                      </p:tavLst>
                                    </p:anim>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124"/>
                                        </p:tgtEl>
                                        <p:attrNameLst>
                                          <p:attrName>style.visibility</p:attrName>
                                        </p:attrNameLst>
                                      </p:cBhvr>
                                      <p:to>
                                        <p:strVal val="visible"/>
                                      </p:to>
                                    </p:set>
                                    <p:anim calcmode="lin" valueType="num">
                                      <p:cBhvr additive="base">
                                        <p:cTn id="16" dur="500" fill="hold"/>
                                        <p:tgtEl>
                                          <p:spTgt spid="124"/>
                                        </p:tgtEl>
                                        <p:attrNameLst>
                                          <p:attrName>ppt_x</p:attrName>
                                        </p:attrNameLst>
                                      </p:cBhvr>
                                      <p:tavLst>
                                        <p:tav tm="0">
                                          <p:val>
                                            <p:strVal val="#ppt_x"/>
                                          </p:val>
                                        </p:tav>
                                        <p:tav tm="100000">
                                          <p:val>
                                            <p:strVal val="#ppt_x"/>
                                          </p:val>
                                        </p:tav>
                                      </p:tavLst>
                                    </p:anim>
                                    <p:anim calcmode="lin" valueType="num">
                                      <p:cBhvr additive="base">
                                        <p:cTn id="17" dur="500" fill="hold"/>
                                        <p:tgtEl>
                                          <p:spTgt spid="124"/>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wipe(left)">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left)">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4" grpId="0" animBg="1"/>
      <p:bldP spid="4" grpId="0" animBg="1"/>
      <p:bldP spid="6" grpId="0" animBg="1"/>
      <p:bldP spid="8"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1">
          <a:extLst>
            <a:ext uri="{FF2B5EF4-FFF2-40B4-BE49-F238E27FC236}">
              <a16:creationId xmlns:a16="http://schemas.microsoft.com/office/drawing/2014/main" id="{B775FCC2-6302-29AA-9292-1FCEE129E6CF}"/>
            </a:ext>
          </a:extLst>
        </p:cNvPr>
        <p:cNvGrpSpPr/>
        <p:nvPr/>
      </p:nvGrpSpPr>
      <p:grpSpPr>
        <a:xfrm>
          <a:off x="0" y="0"/>
          <a:ext cx="0" cy="0"/>
          <a:chOff x="0" y="0"/>
          <a:chExt cx="0" cy="0"/>
        </a:xfrm>
      </p:grpSpPr>
      <p:sp>
        <p:nvSpPr>
          <p:cNvPr id="132" name="Google Shape;132;p30">
            <a:extLst>
              <a:ext uri="{FF2B5EF4-FFF2-40B4-BE49-F238E27FC236}">
                <a16:creationId xmlns:a16="http://schemas.microsoft.com/office/drawing/2014/main" id="{02665F63-057F-814B-B281-0A2486B91CBF}"/>
              </a:ext>
            </a:extLst>
          </p:cNvPr>
          <p:cNvSpPr/>
          <p:nvPr/>
        </p:nvSpPr>
        <p:spPr>
          <a:xfrm>
            <a:off x="1227636" y="335368"/>
            <a:ext cx="5521507" cy="854803"/>
          </a:xfrm>
          <a:prstGeom prst="roundRect">
            <a:avLst>
              <a:gd name="adj" fmla="val 16667"/>
            </a:avLst>
          </a:prstGeom>
          <a:solidFill>
            <a:srgbClr val="2A72B8"/>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GB" sz="4400" b="1" i="0" u="none" strike="noStrike" cap="none" dirty="0">
                <a:solidFill>
                  <a:schemeClr val="bg1"/>
                </a:solidFill>
                <a:latin typeface="Arial"/>
                <a:ea typeface="Arial"/>
                <a:cs typeface="Arial"/>
                <a:sym typeface="Arial"/>
              </a:rPr>
              <a:t>Me </a:t>
            </a:r>
            <a:r>
              <a:rPr lang="en-GB" sz="4400" b="1" i="0" u="none" strike="noStrike" cap="none" dirty="0" err="1">
                <a:solidFill>
                  <a:schemeClr val="bg1"/>
                </a:solidFill>
                <a:latin typeface="Arial"/>
                <a:ea typeface="Arial"/>
                <a:cs typeface="Arial"/>
                <a:sym typeface="Arial"/>
              </a:rPr>
              <a:t>gusta</a:t>
            </a:r>
            <a:r>
              <a:rPr lang="en-GB" sz="4400" b="1" i="0" u="none" strike="noStrike" cap="none" dirty="0">
                <a:solidFill>
                  <a:schemeClr val="bg1"/>
                </a:solidFill>
                <a:latin typeface="Arial"/>
                <a:ea typeface="Arial"/>
                <a:cs typeface="Arial"/>
                <a:sym typeface="Arial"/>
              </a:rPr>
              <a:t> </a:t>
            </a:r>
            <a:r>
              <a:rPr lang="en-GB" sz="4400" b="1" i="0" u="none" strike="noStrike" cap="none" dirty="0" err="1">
                <a:solidFill>
                  <a:schemeClr val="bg1"/>
                </a:solidFill>
                <a:latin typeface="Arial"/>
                <a:ea typeface="Arial"/>
                <a:cs typeface="Arial"/>
                <a:sym typeface="Arial"/>
              </a:rPr>
              <a:t>viajar</a:t>
            </a:r>
            <a:r>
              <a:rPr lang="en-GB" sz="4400" b="1" i="0" u="none" strike="noStrike" cap="none" dirty="0">
                <a:solidFill>
                  <a:schemeClr val="bg1"/>
                </a:solidFill>
                <a:latin typeface="Arial"/>
                <a:ea typeface="Arial"/>
                <a:cs typeface="Arial"/>
                <a:sym typeface="Arial"/>
              </a:rPr>
              <a:t>…</a:t>
            </a:r>
          </a:p>
        </p:txBody>
      </p:sp>
      <p:sp>
        <p:nvSpPr>
          <p:cNvPr id="133" name="Google Shape;133;p30">
            <a:extLst>
              <a:ext uri="{FF2B5EF4-FFF2-40B4-BE49-F238E27FC236}">
                <a16:creationId xmlns:a16="http://schemas.microsoft.com/office/drawing/2014/main" id="{37133DC4-AE23-E50B-3D4C-FAEE96DDBC5B}"/>
              </a:ext>
            </a:extLst>
          </p:cNvPr>
          <p:cNvSpPr/>
          <p:nvPr/>
        </p:nvSpPr>
        <p:spPr>
          <a:xfrm>
            <a:off x="1227634" y="1355878"/>
            <a:ext cx="7587751" cy="573546"/>
          </a:xfrm>
          <a:prstGeom prst="roundRect">
            <a:avLst>
              <a:gd name="adj" fmla="val 20098"/>
            </a:avLst>
          </a:prstGeom>
          <a:solidFill>
            <a:srgbClr val="2F296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400"/>
              <a:buFont typeface="Arial"/>
              <a:buNone/>
            </a:pPr>
            <a:r>
              <a:rPr lang="en-GB" sz="2000" b="1" i="0" u="none" strike="noStrike" cap="none" dirty="0">
                <a:solidFill>
                  <a:srgbClr val="FFFFFF"/>
                </a:solidFill>
                <a:sym typeface="Arial"/>
              </a:rPr>
              <a:t>TASK: </a:t>
            </a:r>
            <a:r>
              <a:rPr lang="en-GB" sz="2000" i="0" u="none" strike="noStrike" cap="none" dirty="0">
                <a:solidFill>
                  <a:srgbClr val="FFFFFF"/>
                </a:solidFill>
                <a:sym typeface="Arial"/>
              </a:rPr>
              <a:t>Tell your partner what you think these phrases mean.</a:t>
            </a:r>
            <a:endParaRPr lang="en-GB" sz="2000" dirty="0">
              <a:solidFill>
                <a:srgbClr val="FFFFFF"/>
              </a:solidFill>
            </a:endParaRPr>
          </a:p>
        </p:txBody>
      </p:sp>
      <p:sp>
        <p:nvSpPr>
          <p:cNvPr id="135" name="Google Shape;135;p30">
            <a:extLst>
              <a:ext uri="{FF2B5EF4-FFF2-40B4-BE49-F238E27FC236}">
                <a16:creationId xmlns:a16="http://schemas.microsoft.com/office/drawing/2014/main" id="{9762BFA0-8FCE-88C6-4303-03C73C43B2B8}"/>
              </a:ext>
            </a:extLst>
          </p:cNvPr>
          <p:cNvSpPr/>
          <p:nvPr/>
        </p:nvSpPr>
        <p:spPr>
          <a:xfrm>
            <a:off x="1227636" y="2131748"/>
            <a:ext cx="3562078" cy="528640"/>
          </a:xfrm>
          <a:prstGeom prst="roundRect">
            <a:avLst>
              <a:gd name="adj" fmla="val 19948"/>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s-ES" sz="2400" b="1" dirty="0">
                <a:solidFill>
                  <a:srgbClr val="2F2967"/>
                </a:solidFill>
              </a:rPr>
              <a:t>Me gusta </a:t>
            </a:r>
            <a:r>
              <a:rPr lang="es-ES" sz="2400" dirty="0">
                <a:solidFill>
                  <a:srgbClr val="2F2967"/>
                </a:solidFill>
              </a:rPr>
              <a:t>viajar en tren.</a:t>
            </a:r>
          </a:p>
        </p:txBody>
      </p:sp>
      <p:sp>
        <p:nvSpPr>
          <p:cNvPr id="2" name="Google Shape;135;p30">
            <a:extLst>
              <a:ext uri="{FF2B5EF4-FFF2-40B4-BE49-F238E27FC236}">
                <a16:creationId xmlns:a16="http://schemas.microsoft.com/office/drawing/2014/main" id="{3A8F4978-DA5A-E05A-4B61-2F4AB8828F90}"/>
              </a:ext>
            </a:extLst>
          </p:cNvPr>
          <p:cNvSpPr/>
          <p:nvPr/>
        </p:nvSpPr>
        <p:spPr>
          <a:xfrm>
            <a:off x="1227634" y="3429000"/>
            <a:ext cx="4349421" cy="528640"/>
          </a:xfrm>
          <a:prstGeom prst="roundRect">
            <a:avLst>
              <a:gd name="adj" fmla="val 22693"/>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s-ES" sz="2400" b="1" dirty="0">
                <a:solidFill>
                  <a:srgbClr val="2F2967"/>
                </a:solidFill>
              </a:rPr>
              <a:t>No me gusta </a:t>
            </a:r>
            <a:r>
              <a:rPr lang="es-ES" sz="2400" dirty="0">
                <a:solidFill>
                  <a:srgbClr val="2F2967"/>
                </a:solidFill>
              </a:rPr>
              <a:t>viajar en coche.</a:t>
            </a:r>
          </a:p>
        </p:txBody>
      </p:sp>
      <p:sp>
        <p:nvSpPr>
          <p:cNvPr id="3" name="Google Shape;135;p30">
            <a:extLst>
              <a:ext uri="{FF2B5EF4-FFF2-40B4-BE49-F238E27FC236}">
                <a16:creationId xmlns:a16="http://schemas.microsoft.com/office/drawing/2014/main" id="{D0A53BA1-436C-8DF9-540D-60B8CA3B95B3}"/>
              </a:ext>
            </a:extLst>
          </p:cNvPr>
          <p:cNvSpPr/>
          <p:nvPr/>
        </p:nvSpPr>
        <p:spPr>
          <a:xfrm>
            <a:off x="1222053" y="2768200"/>
            <a:ext cx="3278189" cy="528640"/>
          </a:xfrm>
          <a:prstGeom prst="roundRect">
            <a:avLst>
              <a:gd name="adj" fmla="val 22693"/>
            </a:avLst>
          </a:prstGeom>
          <a:solidFill>
            <a:srgbClr val="FFF5CE"/>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GB" sz="2400" b="1" dirty="0">
                <a:solidFill>
                  <a:srgbClr val="2F2967"/>
                </a:solidFill>
              </a:rPr>
              <a:t>I like </a:t>
            </a:r>
            <a:r>
              <a:rPr lang="en-GB" sz="2400" dirty="0">
                <a:solidFill>
                  <a:srgbClr val="2F2967"/>
                </a:solidFill>
              </a:rPr>
              <a:t>to travel by train.</a:t>
            </a:r>
          </a:p>
        </p:txBody>
      </p:sp>
      <p:sp>
        <p:nvSpPr>
          <p:cNvPr id="4" name="Google Shape;135;p30">
            <a:extLst>
              <a:ext uri="{FF2B5EF4-FFF2-40B4-BE49-F238E27FC236}">
                <a16:creationId xmlns:a16="http://schemas.microsoft.com/office/drawing/2014/main" id="{897190AD-6387-9679-696C-B858152A00D5}"/>
              </a:ext>
            </a:extLst>
          </p:cNvPr>
          <p:cNvSpPr/>
          <p:nvPr/>
        </p:nvSpPr>
        <p:spPr>
          <a:xfrm>
            <a:off x="1222053" y="4094971"/>
            <a:ext cx="3981269" cy="528640"/>
          </a:xfrm>
          <a:prstGeom prst="roundRect">
            <a:avLst>
              <a:gd name="adj" fmla="val 19947"/>
            </a:avLst>
          </a:prstGeom>
          <a:solidFill>
            <a:srgbClr val="FFF5CE"/>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None/>
            </a:pPr>
            <a:r>
              <a:rPr lang="en-GB" sz="2400" b="1" dirty="0">
                <a:solidFill>
                  <a:srgbClr val="2F2967"/>
                </a:solidFill>
              </a:rPr>
              <a:t>I don’t like </a:t>
            </a:r>
            <a:r>
              <a:rPr lang="en-GB" sz="2400" dirty="0">
                <a:solidFill>
                  <a:srgbClr val="2F2967"/>
                </a:solidFill>
              </a:rPr>
              <a:t>to travel by car.</a:t>
            </a:r>
          </a:p>
        </p:txBody>
      </p:sp>
      <p:sp>
        <p:nvSpPr>
          <p:cNvPr id="5" name="Google Shape;136;p30">
            <a:extLst>
              <a:ext uri="{FF2B5EF4-FFF2-40B4-BE49-F238E27FC236}">
                <a16:creationId xmlns:a16="http://schemas.microsoft.com/office/drawing/2014/main" id="{70F1FD8A-59C7-5538-B718-2CCB5864952E}"/>
              </a:ext>
            </a:extLst>
          </p:cNvPr>
          <p:cNvSpPr/>
          <p:nvPr/>
        </p:nvSpPr>
        <p:spPr>
          <a:xfrm>
            <a:off x="2071915" y="4862218"/>
            <a:ext cx="5844449" cy="918753"/>
          </a:xfrm>
          <a:prstGeom prst="roundRect">
            <a:avLst>
              <a:gd name="adj" fmla="val 18588"/>
            </a:avLst>
          </a:prstGeom>
          <a:solidFill>
            <a:srgbClr val="B52664"/>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600"/>
              </a:spcAft>
              <a:buClr>
                <a:srgbClr val="000000"/>
              </a:buClr>
              <a:buSzPts val="2400"/>
              <a:buFont typeface="Arial"/>
              <a:buNone/>
            </a:pPr>
            <a:r>
              <a:rPr lang="en-GB" sz="2000" b="1" i="0" u="none" strike="noStrike" cap="none" dirty="0">
                <a:solidFill>
                  <a:srgbClr val="FFFFFF"/>
                </a:solidFill>
                <a:latin typeface="Arial"/>
                <a:ea typeface="Arial"/>
                <a:cs typeface="Arial"/>
                <a:sym typeface="Arial"/>
              </a:rPr>
              <a:t>Stretch</a:t>
            </a:r>
            <a:r>
              <a:rPr lang="en-GB" sz="2000" b="0" i="1" u="none" strike="noStrike" cap="none" dirty="0">
                <a:solidFill>
                  <a:srgbClr val="FFFFFF"/>
                </a:solidFill>
                <a:latin typeface="Arial"/>
                <a:ea typeface="Arial"/>
                <a:cs typeface="Arial"/>
                <a:sym typeface="Arial"/>
              </a:rPr>
              <a:t>: </a:t>
            </a:r>
            <a:r>
              <a:rPr lang="en-GB" sz="2000" b="0" i="0" u="none" strike="noStrike" cap="none" dirty="0">
                <a:solidFill>
                  <a:srgbClr val="FFFFFF"/>
                </a:solidFill>
                <a:latin typeface="Arial"/>
                <a:ea typeface="Arial"/>
                <a:cs typeface="Arial"/>
                <a:sym typeface="Arial"/>
              </a:rPr>
              <a:t>Can you translate these extra phrases?</a:t>
            </a:r>
          </a:p>
          <a:p>
            <a:pPr lvl="0">
              <a:spcAft>
                <a:spcPts val="600"/>
              </a:spcAft>
              <a:buSzPts val="2400"/>
            </a:pPr>
            <a:r>
              <a:rPr lang="en-GB" sz="2000" b="1" i="1" dirty="0" err="1">
                <a:solidFill>
                  <a:srgbClr val="FFFFFF"/>
                </a:solidFill>
              </a:rPr>
              <a:t>Prefiero</a:t>
            </a:r>
            <a:r>
              <a:rPr lang="en-GB" sz="2000" b="1" i="1" dirty="0">
                <a:solidFill>
                  <a:srgbClr val="FFFFFF"/>
                </a:solidFill>
              </a:rPr>
              <a:t>… 			</a:t>
            </a:r>
            <a:r>
              <a:rPr lang="en-GB" sz="2000" b="1" i="1" dirty="0" err="1">
                <a:solidFill>
                  <a:srgbClr val="FFFFFF"/>
                </a:solidFill>
              </a:rPr>
              <a:t>Detesto</a:t>
            </a:r>
            <a:r>
              <a:rPr lang="en-GB" sz="2000" b="1" i="1" dirty="0">
                <a:solidFill>
                  <a:srgbClr val="FFFFFF"/>
                </a:solidFill>
              </a:rPr>
              <a:t>…</a:t>
            </a:r>
            <a:endParaRPr sz="1200" dirty="0"/>
          </a:p>
        </p:txBody>
      </p:sp>
      <p:pic>
        <p:nvPicPr>
          <p:cNvPr id="6" name="Picture 5" descr="Two people talking with speech bubbles&#10;&#10;AI-generated content may be incorrect.">
            <a:extLst>
              <a:ext uri="{FF2B5EF4-FFF2-40B4-BE49-F238E27FC236}">
                <a16:creationId xmlns:a16="http://schemas.microsoft.com/office/drawing/2014/main" id="{9E32888F-27A2-5EEA-E908-225B3162F4FF}"/>
              </a:ext>
            </a:extLst>
          </p:cNvPr>
          <p:cNvPicPr>
            <a:picLocks noChangeAspect="1"/>
          </p:cNvPicPr>
          <p:nvPr/>
        </p:nvPicPr>
        <p:blipFill>
          <a:blip r:embed="rId3"/>
          <a:stretch>
            <a:fillRect/>
          </a:stretch>
        </p:blipFill>
        <p:spPr>
          <a:xfrm>
            <a:off x="7146749" y="339818"/>
            <a:ext cx="1539230" cy="1090543"/>
          </a:xfrm>
          <a:prstGeom prst="rect">
            <a:avLst/>
          </a:prstGeom>
        </p:spPr>
      </p:pic>
      <p:grpSp>
        <p:nvGrpSpPr>
          <p:cNvPr id="12" name="Group 11">
            <a:extLst>
              <a:ext uri="{FF2B5EF4-FFF2-40B4-BE49-F238E27FC236}">
                <a16:creationId xmlns:a16="http://schemas.microsoft.com/office/drawing/2014/main" id="{A9B0D095-9C29-7720-2A16-D17F02C40E70}"/>
              </a:ext>
            </a:extLst>
          </p:cNvPr>
          <p:cNvGrpSpPr/>
          <p:nvPr/>
        </p:nvGrpSpPr>
        <p:grpSpPr>
          <a:xfrm>
            <a:off x="5825917" y="3766139"/>
            <a:ext cx="2586811" cy="996475"/>
            <a:chOff x="5825917" y="3766139"/>
            <a:chExt cx="2586811" cy="996475"/>
          </a:xfrm>
        </p:grpSpPr>
        <p:pic>
          <p:nvPicPr>
            <p:cNvPr id="8" name="Picture 7" descr="A blue car with a black background&#10;&#10;AI-generated content may be incorrect.">
              <a:extLst>
                <a:ext uri="{FF2B5EF4-FFF2-40B4-BE49-F238E27FC236}">
                  <a16:creationId xmlns:a16="http://schemas.microsoft.com/office/drawing/2014/main" id="{A714F2B1-C8AE-F49E-FA97-ACE308621508}"/>
                </a:ext>
              </a:extLst>
            </p:cNvPr>
            <p:cNvPicPr>
              <a:picLocks noChangeAspect="1"/>
            </p:cNvPicPr>
            <p:nvPr/>
          </p:nvPicPr>
          <p:blipFill>
            <a:blip r:embed="rId4"/>
            <a:stretch>
              <a:fillRect/>
            </a:stretch>
          </p:blipFill>
          <p:spPr>
            <a:xfrm flipH="1">
              <a:off x="5825917" y="3908609"/>
              <a:ext cx="2184155" cy="854005"/>
            </a:xfrm>
            <a:prstGeom prst="rect">
              <a:avLst/>
            </a:prstGeom>
          </p:spPr>
        </p:pic>
        <p:pic>
          <p:nvPicPr>
            <p:cNvPr id="9" name="Picture 8" descr="A hand with thumb down&#10;&#10;AI-generated content may be incorrect.">
              <a:extLst>
                <a:ext uri="{FF2B5EF4-FFF2-40B4-BE49-F238E27FC236}">
                  <a16:creationId xmlns:a16="http://schemas.microsoft.com/office/drawing/2014/main" id="{E6140148-903A-1CFD-724D-2851C5AD8B39}"/>
                </a:ext>
              </a:extLst>
            </p:cNvPr>
            <p:cNvPicPr>
              <a:picLocks noChangeAspect="1"/>
            </p:cNvPicPr>
            <p:nvPr/>
          </p:nvPicPr>
          <p:blipFill>
            <a:blip r:embed="rId5"/>
            <a:stretch>
              <a:fillRect/>
            </a:stretch>
          </p:blipFill>
          <p:spPr>
            <a:xfrm>
              <a:off x="7642127" y="3766139"/>
              <a:ext cx="770601" cy="753263"/>
            </a:xfrm>
            <a:prstGeom prst="rect">
              <a:avLst/>
            </a:prstGeom>
          </p:spPr>
        </p:pic>
      </p:grpSp>
      <p:grpSp>
        <p:nvGrpSpPr>
          <p:cNvPr id="11" name="Group 10">
            <a:extLst>
              <a:ext uri="{FF2B5EF4-FFF2-40B4-BE49-F238E27FC236}">
                <a16:creationId xmlns:a16="http://schemas.microsoft.com/office/drawing/2014/main" id="{EFF3ADAF-0900-278E-55B9-75D8CB153D81}"/>
              </a:ext>
            </a:extLst>
          </p:cNvPr>
          <p:cNvGrpSpPr/>
          <p:nvPr/>
        </p:nvGrpSpPr>
        <p:grpSpPr>
          <a:xfrm>
            <a:off x="4806454" y="2274329"/>
            <a:ext cx="2625906" cy="957792"/>
            <a:chOff x="4806454" y="2274329"/>
            <a:chExt cx="2625906" cy="957792"/>
          </a:xfrm>
        </p:grpSpPr>
        <p:pic>
          <p:nvPicPr>
            <p:cNvPr id="7" name="Picture 6" descr="A blue yellow and white striped flag&#10;&#10;AI-generated content may be incorrect.">
              <a:extLst>
                <a:ext uri="{FF2B5EF4-FFF2-40B4-BE49-F238E27FC236}">
                  <a16:creationId xmlns:a16="http://schemas.microsoft.com/office/drawing/2014/main" id="{B8F77A21-20D4-4800-4F4C-22938FC24D4F}"/>
                </a:ext>
              </a:extLst>
            </p:cNvPr>
            <p:cNvPicPr>
              <a:picLocks noChangeAspect="1"/>
            </p:cNvPicPr>
            <p:nvPr/>
          </p:nvPicPr>
          <p:blipFill>
            <a:blip r:embed="rId6"/>
            <a:srcRect r="7792"/>
            <a:stretch/>
          </p:blipFill>
          <p:spPr>
            <a:xfrm>
              <a:off x="5220009" y="2274329"/>
              <a:ext cx="2212351" cy="809766"/>
            </a:xfrm>
            <a:prstGeom prst="rect">
              <a:avLst/>
            </a:prstGeom>
          </p:spPr>
        </p:pic>
        <p:pic>
          <p:nvPicPr>
            <p:cNvPr id="10" name="Picture 9" descr="A hand with thumb up&#10;&#10;AI-generated content may be incorrect.">
              <a:extLst>
                <a:ext uri="{FF2B5EF4-FFF2-40B4-BE49-F238E27FC236}">
                  <a16:creationId xmlns:a16="http://schemas.microsoft.com/office/drawing/2014/main" id="{2C48292A-74A6-4639-6881-C992B008EE9F}"/>
                </a:ext>
              </a:extLst>
            </p:cNvPr>
            <p:cNvPicPr>
              <a:picLocks noChangeAspect="1"/>
            </p:cNvPicPr>
            <p:nvPr/>
          </p:nvPicPr>
          <p:blipFill>
            <a:blip r:embed="rId7"/>
            <a:stretch>
              <a:fillRect/>
            </a:stretch>
          </p:blipFill>
          <p:spPr>
            <a:xfrm>
              <a:off x="4806454" y="2478858"/>
              <a:ext cx="770601" cy="753263"/>
            </a:xfrm>
            <a:prstGeom prst="rect">
              <a:avLst/>
            </a:prstGeom>
          </p:spPr>
        </p:pic>
      </p:grpSp>
      <p:sp>
        <p:nvSpPr>
          <p:cNvPr id="13" name="Google Shape;135;p30">
            <a:extLst>
              <a:ext uri="{FF2B5EF4-FFF2-40B4-BE49-F238E27FC236}">
                <a16:creationId xmlns:a16="http://schemas.microsoft.com/office/drawing/2014/main" id="{A37B373D-1C43-A37E-2975-54C8F32CEB0B}"/>
              </a:ext>
            </a:extLst>
          </p:cNvPr>
          <p:cNvSpPr/>
          <p:nvPr/>
        </p:nvSpPr>
        <p:spPr>
          <a:xfrm>
            <a:off x="3606518" y="5349849"/>
            <a:ext cx="1644518" cy="528640"/>
          </a:xfrm>
          <a:prstGeom prst="roundRect">
            <a:avLst>
              <a:gd name="adj" fmla="val 22693"/>
            </a:avLst>
          </a:prstGeom>
          <a:solidFill>
            <a:srgbClr val="FFF5CE"/>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GB" sz="2400" b="1" dirty="0">
                <a:solidFill>
                  <a:srgbClr val="2F2967"/>
                </a:solidFill>
              </a:rPr>
              <a:t>I prefer…</a:t>
            </a:r>
            <a:endParaRPr lang="en-GB" sz="2400" dirty="0">
              <a:solidFill>
                <a:srgbClr val="2F2967"/>
              </a:solidFill>
            </a:endParaRPr>
          </a:p>
        </p:txBody>
      </p:sp>
      <p:sp>
        <p:nvSpPr>
          <p:cNvPr id="14" name="Google Shape;135;p30">
            <a:extLst>
              <a:ext uri="{FF2B5EF4-FFF2-40B4-BE49-F238E27FC236}">
                <a16:creationId xmlns:a16="http://schemas.microsoft.com/office/drawing/2014/main" id="{4C271E38-E613-3713-3E94-36A683879200}"/>
              </a:ext>
            </a:extLst>
          </p:cNvPr>
          <p:cNvSpPr/>
          <p:nvPr/>
        </p:nvSpPr>
        <p:spPr>
          <a:xfrm>
            <a:off x="7198988" y="5345018"/>
            <a:ext cx="1434751" cy="528640"/>
          </a:xfrm>
          <a:prstGeom prst="roundRect">
            <a:avLst>
              <a:gd name="adj" fmla="val 22693"/>
            </a:avLst>
          </a:prstGeom>
          <a:solidFill>
            <a:srgbClr val="FFF5CE"/>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GB" sz="2400" b="1" dirty="0">
                <a:solidFill>
                  <a:srgbClr val="2F2967"/>
                </a:solidFill>
              </a:rPr>
              <a:t>I hate…</a:t>
            </a:r>
            <a:endParaRPr lang="en-GB" sz="2400" dirty="0">
              <a:solidFill>
                <a:srgbClr val="2F2967"/>
              </a:solidFill>
            </a:endParaRPr>
          </a:p>
        </p:txBody>
      </p:sp>
      <p:sp>
        <p:nvSpPr>
          <p:cNvPr id="134" name="Google Shape;134;p30">
            <a:extLst>
              <a:ext uri="{FF2B5EF4-FFF2-40B4-BE49-F238E27FC236}">
                <a16:creationId xmlns:a16="http://schemas.microsoft.com/office/drawing/2014/main" id="{44323577-F8E2-CF31-9A3B-C4C275683B0B}"/>
              </a:ext>
            </a:extLst>
          </p:cNvPr>
          <p:cNvSpPr/>
          <p:nvPr/>
        </p:nvSpPr>
        <p:spPr>
          <a:xfrm>
            <a:off x="6326185" y="2105649"/>
            <a:ext cx="2489200" cy="2212427"/>
          </a:xfrm>
          <a:prstGeom prst="roundRect">
            <a:avLst>
              <a:gd name="adj" fmla="val 7559"/>
            </a:avLst>
          </a:prstGeom>
          <a:solidFill>
            <a:srgbClr val="5BB98E"/>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spcBef>
                <a:spcPts val="0"/>
              </a:spcBef>
              <a:spcAft>
                <a:spcPts val="1200"/>
              </a:spcAft>
              <a:buNone/>
            </a:pPr>
            <a:r>
              <a:rPr lang="en-GB" sz="2000" b="1" i="0" u="none" strike="noStrike" cap="none" dirty="0">
                <a:solidFill>
                  <a:srgbClr val="FFFFFF"/>
                </a:solidFill>
                <a:latin typeface="Arial"/>
                <a:ea typeface="Arial"/>
                <a:cs typeface="Arial"/>
                <a:sym typeface="Arial"/>
              </a:rPr>
              <a:t>Key words: </a:t>
            </a:r>
          </a:p>
          <a:p>
            <a:pPr lvl="0">
              <a:spcAft>
                <a:spcPts val="1200"/>
              </a:spcAft>
            </a:pPr>
            <a:r>
              <a:rPr lang="en-GB" sz="2000" b="1" i="1" dirty="0" err="1">
                <a:solidFill>
                  <a:srgbClr val="FFFFFF"/>
                </a:solidFill>
              </a:rPr>
              <a:t>viajar</a:t>
            </a:r>
            <a:r>
              <a:rPr lang="en-GB" sz="2000" b="0" i="1" u="none" strike="noStrike" cap="none" dirty="0">
                <a:solidFill>
                  <a:srgbClr val="FFFFFF"/>
                </a:solidFill>
                <a:latin typeface="Arial"/>
                <a:ea typeface="Arial"/>
                <a:cs typeface="Arial"/>
                <a:sym typeface="Arial"/>
              </a:rPr>
              <a:t> </a:t>
            </a:r>
            <a:r>
              <a:rPr lang="en-GB" sz="2000" b="0" i="0" u="none" strike="noStrike" cap="none" dirty="0">
                <a:solidFill>
                  <a:srgbClr val="FFFFFF"/>
                </a:solidFill>
                <a:latin typeface="Arial"/>
                <a:ea typeface="Arial"/>
                <a:cs typeface="Arial"/>
                <a:sym typeface="Arial"/>
              </a:rPr>
              <a:t>= to travel</a:t>
            </a:r>
          </a:p>
          <a:p>
            <a:pPr lvl="0">
              <a:spcAft>
                <a:spcPts val="1200"/>
              </a:spcAft>
            </a:pPr>
            <a:r>
              <a:rPr lang="en-GB" sz="2000" b="1" i="1" dirty="0">
                <a:solidFill>
                  <a:srgbClr val="FFFFFF"/>
                </a:solidFill>
              </a:rPr>
              <a:t>Me </a:t>
            </a:r>
            <a:r>
              <a:rPr lang="en-GB" sz="2000" b="1" i="1" dirty="0" err="1">
                <a:solidFill>
                  <a:srgbClr val="FFFFFF"/>
                </a:solidFill>
              </a:rPr>
              <a:t>gusta</a:t>
            </a:r>
            <a:r>
              <a:rPr lang="en-GB" sz="2000" b="1" i="1" dirty="0">
                <a:solidFill>
                  <a:srgbClr val="FFFFFF"/>
                </a:solidFill>
              </a:rPr>
              <a:t> </a:t>
            </a:r>
            <a:r>
              <a:rPr lang="en-GB" sz="2000" dirty="0">
                <a:solidFill>
                  <a:srgbClr val="FFFFFF"/>
                </a:solidFill>
              </a:rPr>
              <a:t>= I like</a:t>
            </a:r>
          </a:p>
          <a:p>
            <a:pPr lvl="0">
              <a:spcAft>
                <a:spcPts val="1200"/>
              </a:spcAft>
            </a:pPr>
            <a:r>
              <a:rPr lang="en-GB" sz="2000" b="1" i="1" dirty="0">
                <a:solidFill>
                  <a:srgbClr val="FFFFFF"/>
                </a:solidFill>
              </a:rPr>
              <a:t>No me </a:t>
            </a:r>
            <a:r>
              <a:rPr lang="en-GB" sz="2000" b="1" i="1" dirty="0" err="1">
                <a:solidFill>
                  <a:srgbClr val="FFFFFF"/>
                </a:solidFill>
              </a:rPr>
              <a:t>gusta</a:t>
            </a:r>
            <a:r>
              <a:rPr lang="en-GB" sz="2000" b="1" i="1" dirty="0">
                <a:solidFill>
                  <a:srgbClr val="FFFFFF"/>
                </a:solidFill>
              </a:rPr>
              <a:t> </a:t>
            </a:r>
            <a:r>
              <a:rPr lang="en-GB" sz="2000" dirty="0">
                <a:solidFill>
                  <a:srgbClr val="FFFFFF"/>
                </a:solidFill>
              </a:rPr>
              <a:t>= </a:t>
            </a:r>
            <a:br>
              <a:rPr lang="en-GB" sz="2000" dirty="0">
                <a:solidFill>
                  <a:srgbClr val="FFFFFF"/>
                </a:solidFill>
              </a:rPr>
            </a:br>
            <a:r>
              <a:rPr lang="en-GB" sz="2000" dirty="0">
                <a:solidFill>
                  <a:srgbClr val="FFFFFF"/>
                </a:solidFill>
              </a:rPr>
              <a:t>I don’t like</a:t>
            </a:r>
          </a:p>
          <a:p>
            <a:pPr marL="0" marR="0" lvl="0" indent="0" algn="l" rtl="0">
              <a:spcBef>
                <a:spcPts val="0"/>
              </a:spcBef>
              <a:spcAft>
                <a:spcPts val="1200"/>
              </a:spcAft>
              <a:buNone/>
            </a:pPr>
            <a:endParaRPr sz="1200" dirty="0"/>
          </a:p>
        </p:txBody>
      </p:sp>
    </p:spTree>
    <p:extLst>
      <p:ext uri="{BB962C8B-B14F-4D97-AF65-F5344CB8AC3E}">
        <p14:creationId xmlns:p14="http://schemas.microsoft.com/office/powerpoint/2010/main" val="2714357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left)">
                                      <p:cBhvr>
                                        <p:cTn id="16" dur="500"/>
                                        <p:tgtEl>
                                          <p:spTgt spid="4"/>
                                        </p:tgtEl>
                                      </p:cBhvr>
                                    </p:animEffect>
                                  </p:childTnLst>
                                </p:cTn>
                              </p:par>
                            </p:childTnLst>
                          </p:cTn>
                        </p:par>
                        <p:par>
                          <p:cTn id="17" fill="hold">
                            <p:stCondLst>
                              <p:cond delay="500"/>
                            </p:stCondLst>
                            <p:childTnLst>
                              <p:par>
                                <p:cTn id="18" presetID="22" presetClass="entr" presetSubtype="8" fill="hold" nodeType="afterEffect">
                                  <p:stCondLst>
                                    <p:cond delay="0"/>
                                  </p:stCondLst>
                                  <p:childTnLst>
                                    <p:set>
                                      <p:cBhvr>
                                        <p:cTn id="19" dur="1" fill="hold">
                                          <p:stCondLst>
                                            <p:cond delay="0"/>
                                          </p:stCondLst>
                                        </p:cTn>
                                        <p:tgtEl>
                                          <p:spTgt spid="12"/>
                                        </p:tgtEl>
                                        <p:attrNameLst>
                                          <p:attrName>style.visibility</p:attrName>
                                        </p:attrNameLst>
                                      </p:cBhvr>
                                      <p:to>
                                        <p:strVal val="visible"/>
                                      </p:to>
                                    </p:set>
                                    <p:animEffect transition="in" filter="wipe(left)">
                                      <p:cBhvr>
                                        <p:cTn id="20" dur="500"/>
                                        <p:tgtEl>
                                          <p:spTgt spid="12"/>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xit" presetSubtype="0" fill="hold" nodeType="clickEffect">
                                  <p:stCondLst>
                                    <p:cond delay="0"/>
                                  </p:stCondLst>
                                  <p:childTnLst>
                                    <p:set>
                                      <p:cBhvr>
                                        <p:cTn id="24" dur="1" fill="hold">
                                          <p:stCondLst>
                                            <p:cond delay="0"/>
                                          </p:stCondLst>
                                        </p:cTn>
                                        <p:tgtEl>
                                          <p:spTgt spid="11"/>
                                        </p:tgtEl>
                                        <p:attrNameLst>
                                          <p:attrName>style.visibility</p:attrName>
                                        </p:attrNameLst>
                                      </p:cBhvr>
                                      <p:to>
                                        <p:strVal val="hidden"/>
                                      </p:to>
                                    </p:set>
                                  </p:childTnLst>
                                </p:cTn>
                              </p:par>
                              <p:par>
                                <p:cTn id="25" presetID="1" presetClass="exit" presetSubtype="0" fill="hold" nodeType="withEffect">
                                  <p:stCondLst>
                                    <p:cond delay="0"/>
                                  </p:stCondLst>
                                  <p:childTnLst>
                                    <p:set>
                                      <p:cBhvr>
                                        <p:cTn id="26" dur="1" fill="hold">
                                          <p:stCondLst>
                                            <p:cond delay="0"/>
                                          </p:stCondLst>
                                        </p:cTn>
                                        <p:tgtEl>
                                          <p:spTgt spid="12"/>
                                        </p:tgtEl>
                                        <p:attrNameLst>
                                          <p:attrName>style.visibility</p:attrName>
                                        </p:attrNameLst>
                                      </p:cBhvr>
                                      <p:to>
                                        <p:strVal val="hidden"/>
                                      </p:to>
                                    </p:set>
                                  </p:childTnLst>
                                </p:cTn>
                              </p:par>
                            </p:childTnLst>
                          </p:cTn>
                        </p:par>
                        <p:par>
                          <p:cTn id="27" fill="hold">
                            <p:stCondLst>
                              <p:cond delay="0"/>
                            </p:stCondLst>
                            <p:childTnLst>
                              <p:par>
                                <p:cTn id="28" presetID="42" presetClass="entr" presetSubtype="0" fill="hold" grpId="0" nodeType="afterEffect">
                                  <p:stCondLst>
                                    <p:cond delay="0"/>
                                  </p:stCondLst>
                                  <p:childTnLst>
                                    <p:set>
                                      <p:cBhvr>
                                        <p:cTn id="29" dur="1" fill="hold">
                                          <p:stCondLst>
                                            <p:cond delay="0"/>
                                          </p:stCondLst>
                                        </p:cTn>
                                        <p:tgtEl>
                                          <p:spTgt spid="134"/>
                                        </p:tgtEl>
                                        <p:attrNameLst>
                                          <p:attrName>style.visibility</p:attrName>
                                        </p:attrNameLst>
                                      </p:cBhvr>
                                      <p:to>
                                        <p:strVal val="visible"/>
                                      </p:to>
                                    </p:set>
                                    <p:animEffect transition="in" filter="fade">
                                      <p:cBhvr>
                                        <p:cTn id="30" dur="1000"/>
                                        <p:tgtEl>
                                          <p:spTgt spid="134"/>
                                        </p:tgtEl>
                                      </p:cBhvr>
                                    </p:animEffect>
                                    <p:anim calcmode="lin" valueType="num">
                                      <p:cBhvr>
                                        <p:cTn id="31" dur="1000" fill="hold"/>
                                        <p:tgtEl>
                                          <p:spTgt spid="134"/>
                                        </p:tgtEl>
                                        <p:attrNameLst>
                                          <p:attrName>ppt_x</p:attrName>
                                        </p:attrNameLst>
                                      </p:cBhvr>
                                      <p:tavLst>
                                        <p:tav tm="0">
                                          <p:val>
                                            <p:strVal val="#ppt_x"/>
                                          </p:val>
                                        </p:tav>
                                        <p:tav tm="100000">
                                          <p:val>
                                            <p:strVal val="#ppt_x"/>
                                          </p:val>
                                        </p:tav>
                                      </p:tavLst>
                                    </p:anim>
                                    <p:anim calcmode="lin" valueType="num">
                                      <p:cBhvr>
                                        <p:cTn id="32" dur="1000" fill="hold"/>
                                        <p:tgtEl>
                                          <p:spTgt spid="134"/>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grpId="0" nodeType="click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1000"/>
                                        <p:tgtEl>
                                          <p:spTgt spid="5"/>
                                        </p:tgtEl>
                                      </p:cBhvr>
                                    </p:animEffect>
                                    <p:anim calcmode="lin" valueType="num">
                                      <p:cBhvr>
                                        <p:cTn id="38" dur="1000" fill="hold"/>
                                        <p:tgtEl>
                                          <p:spTgt spid="5"/>
                                        </p:tgtEl>
                                        <p:attrNameLst>
                                          <p:attrName>ppt_x</p:attrName>
                                        </p:attrNameLst>
                                      </p:cBhvr>
                                      <p:tavLst>
                                        <p:tav tm="0">
                                          <p:val>
                                            <p:strVal val="#ppt_x"/>
                                          </p:val>
                                        </p:tav>
                                        <p:tav tm="100000">
                                          <p:val>
                                            <p:strVal val="#ppt_x"/>
                                          </p:val>
                                        </p:tav>
                                      </p:tavLst>
                                    </p:anim>
                                    <p:anim calcmode="lin" valueType="num">
                                      <p:cBhvr>
                                        <p:cTn id="3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22" presetClass="entr" presetSubtype="8" fill="hold" grpId="0" nodeType="click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wipe(left)">
                                      <p:cBhvr>
                                        <p:cTn id="44" dur="500"/>
                                        <p:tgtEl>
                                          <p:spTgt spid="13"/>
                                        </p:tgtEl>
                                      </p:cBhvr>
                                    </p:animEffect>
                                  </p:childTnLst>
                                </p:cTn>
                              </p:par>
                            </p:childTnLst>
                          </p:cTn>
                        </p:par>
                      </p:childTnLst>
                    </p:cTn>
                  </p:par>
                  <p:par>
                    <p:cTn id="45" fill="hold">
                      <p:stCondLst>
                        <p:cond delay="indefinite"/>
                      </p:stCondLst>
                      <p:childTnLst>
                        <p:par>
                          <p:cTn id="46" fill="hold">
                            <p:stCondLst>
                              <p:cond delay="0"/>
                            </p:stCondLst>
                            <p:childTnLst>
                              <p:par>
                                <p:cTn id="47" presetID="22" presetClass="entr" presetSubtype="8" fill="hold" grpId="0" nodeType="clickEffect">
                                  <p:stCondLst>
                                    <p:cond delay="0"/>
                                  </p:stCondLst>
                                  <p:childTnLst>
                                    <p:set>
                                      <p:cBhvr>
                                        <p:cTn id="48" dur="1" fill="hold">
                                          <p:stCondLst>
                                            <p:cond delay="0"/>
                                          </p:stCondLst>
                                        </p:cTn>
                                        <p:tgtEl>
                                          <p:spTgt spid="14"/>
                                        </p:tgtEl>
                                        <p:attrNameLst>
                                          <p:attrName>style.visibility</p:attrName>
                                        </p:attrNameLst>
                                      </p:cBhvr>
                                      <p:to>
                                        <p:strVal val="visible"/>
                                      </p:to>
                                    </p:set>
                                    <p:animEffect transition="in" filter="wipe(left)">
                                      <p:cBhvr>
                                        <p:cTn id="4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13" grpId="0" animBg="1"/>
      <p:bldP spid="14" grpId="0" animBg="1"/>
      <p:bldP spid="13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31">
          <a:extLst>
            <a:ext uri="{FF2B5EF4-FFF2-40B4-BE49-F238E27FC236}">
              <a16:creationId xmlns:a16="http://schemas.microsoft.com/office/drawing/2014/main" id="{D36D3FEC-FFB1-2EF3-6872-C76D4EB24F80}"/>
            </a:ext>
          </a:extLst>
        </p:cNvPr>
        <p:cNvGrpSpPr/>
        <p:nvPr/>
      </p:nvGrpSpPr>
      <p:grpSpPr>
        <a:xfrm>
          <a:off x="0" y="0"/>
          <a:ext cx="0" cy="0"/>
          <a:chOff x="0" y="0"/>
          <a:chExt cx="0" cy="0"/>
        </a:xfrm>
      </p:grpSpPr>
      <p:sp>
        <p:nvSpPr>
          <p:cNvPr id="132" name="Google Shape;132;p30">
            <a:extLst>
              <a:ext uri="{FF2B5EF4-FFF2-40B4-BE49-F238E27FC236}">
                <a16:creationId xmlns:a16="http://schemas.microsoft.com/office/drawing/2014/main" id="{1C691825-2601-362C-0C7A-73FC0FB324E7}"/>
              </a:ext>
            </a:extLst>
          </p:cNvPr>
          <p:cNvSpPr/>
          <p:nvPr/>
        </p:nvSpPr>
        <p:spPr>
          <a:xfrm>
            <a:off x="1227636" y="335368"/>
            <a:ext cx="7642564" cy="1036232"/>
          </a:xfrm>
          <a:prstGeom prst="roundRect">
            <a:avLst>
              <a:gd name="adj" fmla="val 16667"/>
            </a:avLst>
          </a:prstGeom>
          <a:solidFill>
            <a:srgbClr val="F9DC4B"/>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GB" sz="4800" b="1" i="0" u="none" strike="noStrike" cap="none" dirty="0">
                <a:solidFill>
                  <a:srgbClr val="2F2967"/>
                </a:solidFill>
                <a:latin typeface="Arial"/>
                <a:ea typeface="Arial"/>
                <a:cs typeface="Arial"/>
                <a:sym typeface="Arial"/>
              </a:rPr>
              <a:t>Me </a:t>
            </a:r>
            <a:r>
              <a:rPr lang="en-GB" sz="4800" b="1" i="0" u="none" strike="noStrike" cap="none" dirty="0" err="1">
                <a:solidFill>
                  <a:srgbClr val="2F2967"/>
                </a:solidFill>
                <a:latin typeface="Arial"/>
                <a:ea typeface="Arial"/>
                <a:cs typeface="Arial"/>
                <a:sym typeface="Arial"/>
              </a:rPr>
              <a:t>gusta</a:t>
            </a:r>
            <a:r>
              <a:rPr lang="en-GB" sz="4800" b="1" i="0" u="none" strike="noStrike" cap="none" dirty="0">
                <a:solidFill>
                  <a:srgbClr val="2F2967"/>
                </a:solidFill>
                <a:latin typeface="Arial"/>
                <a:ea typeface="Arial"/>
                <a:cs typeface="Arial"/>
                <a:sym typeface="Arial"/>
              </a:rPr>
              <a:t> </a:t>
            </a:r>
            <a:r>
              <a:rPr lang="en-GB" sz="4800" b="1" i="0" u="none" strike="noStrike" cap="none" dirty="0" err="1">
                <a:solidFill>
                  <a:srgbClr val="2F2967"/>
                </a:solidFill>
                <a:latin typeface="Arial"/>
                <a:ea typeface="Arial"/>
                <a:cs typeface="Arial"/>
                <a:sym typeface="Arial"/>
              </a:rPr>
              <a:t>viajar</a:t>
            </a:r>
            <a:r>
              <a:rPr lang="en-GB" sz="4800" b="1" i="0" u="none" strike="noStrike" cap="none" dirty="0">
                <a:solidFill>
                  <a:srgbClr val="2F2967"/>
                </a:solidFill>
                <a:latin typeface="Arial"/>
                <a:ea typeface="Arial"/>
                <a:cs typeface="Arial"/>
                <a:sym typeface="Arial"/>
              </a:rPr>
              <a:t>…</a:t>
            </a:r>
            <a:endParaRPr lang="en-GB" sz="3200" b="0" i="0" u="none" strike="noStrike" cap="none" dirty="0">
              <a:solidFill>
                <a:srgbClr val="2F2967"/>
              </a:solidFill>
              <a:latin typeface="Arial"/>
              <a:ea typeface="Arial"/>
              <a:cs typeface="Arial"/>
              <a:sym typeface="Arial"/>
            </a:endParaRPr>
          </a:p>
        </p:txBody>
      </p:sp>
      <p:sp>
        <p:nvSpPr>
          <p:cNvPr id="133" name="Google Shape;133;p30">
            <a:extLst>
              <a:ext uri="{FF2B5EF4-FFF2-40B4-BE49-F238E27FC236}">
                <a16:creationId xmlns:a16="http://schemas.microsoft.com/office/drawing/2014/main" id="{2A159C3D-F01F-96EE-E698-4DBFD3B980D2}"/>
              </a:ext>
            </a:extLst>
          </p:cNvPr>
          <p:cNvSpPr/>
          <p:nvPr/>
        </p:nvSpPr>
        <p:spPr>
          <a:xfrm>
            <a:off x="6030450" y="1567196"/>
            <a:ext cx="2839750" cy="2592534"/>
          </a:xfrm>
          <a:prstGeom prst="roundRect">
            <a:avLst>
              <a:gd name="adj" fmla="val 7294"/>
            </a:avLst>
          </a:prstGeom>
          <a:solidFill>
            <a:srgbClr val="2F2967"/>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GB" sz="2000" b="1" i="0" u="none" strike="noStrike" cap="none" dirty="0">
                <a:solidFill>
                  <a:srgbClr val="FFFFFF"/>
                </a:solidFill>
                <a:sym typeface="Arial"/>
              </a:rPr>
              <a:t>TASK: Noughts and </a:t>
            </a:r>
            <a:r>
              <a:rPr lang="en-GB" sz="2000" b="1" dirty="0">
                <a:solidFill>
                  <a:srgbClr val="FFFFFF"/>
                </a:solidFill>
              </a:rPr>
              <a:t>C</a:t>
            </a:r>
            <a:r>
              <a:rPr lang="en-GB" sz="2000" b="1" i="0" u="none" strike="noStrike" cap="none" dirty="0">
                <a:solidFill>
                  <a:srgbClr val="FFFFFF"/>
                </a:solidFill>
                <a:sym typeface="Arial"/>
              </a:rPr>
              <a:t>rosses</a:t>
            </a:r>
          </a:p>
          <a:p>
            <a:pPr marL="0" marR="0" lvl="0" indent="0" algn="l" rtl="0">
              <a:lnSpc>
                <a:spcPct val="100000"/>
              </a:lnSpc>
              <a:spcBef>
                <a:spcPts val="0"/>
              </a:spcBef>
              <a:spcAft>
                <a:spcPts val="0"/>
              </a:spcAft>
              <a:buClr>
                <a:srgbClr val="000000"/>
              </a:buClr>
              <a:buSzPts val="2400"/>
              <a:buFont typeface="Arial"/>
              <a:buNone/>
            </a:pPr>
            <a:endParaRPr lang="en-GB" sz="2000" i="0" u="none" strike="noStrike" cap="none" dirty="0">
              <a:solidFill>
                <a:srgbClr val="FFFFFF"/>
              </a:solidFill>
              <a:sym typeface="Arial"/>
            </a:endParaRPr>
          </a:p>
          <a:p>
            <a:pPr marL="0" marR="0" lvl="0" indent="0" algn="l" rtl="0">
              <a:lnSpc>
                <a:spcPct val="100000"/>
              </a:lnSpc>
              <a:spcBef>
                <a:spcPts val="0"/>
              </a:spcBef>
              <a:spcAft>
                <a:spcPts val="0"/>
              </a:spcAft>
              <a:buClr>
                <a:srgbClr val="000000"/>
              </a:buClr>
              <a:buSzPts val="2400"/>
              <a:buFont typeface="Arial"/>
              <a:buNone/>
            </a:pPr>
            <a:r>
              <a:rPr lang="en-GB" sz="2000" dirty="0">
                <a:solidFill>
                  <a:srgbClr val="FFFFFF"/>
                </a:solidFill>
              </a:rPr>
              <a:t>Choose a square then say how you like to travel in </a:t>
            </a:r>
            <a:r>
              <a:rPr lang="es-ES" sz="2000" dirty="0" err="1">
                <a:solidFill>
                  <a:srgbClr val="FFFFFF"/>
                </a:solidFill>
              </a:rPr>
              <a:t>Spanish</a:t>
            </a:r>
            <a:endParaRPr lang="es-ES" sz="2000" dirty="0">
              <a:solidFill>
                <a:srgbClr val="FFFFFF"/>
              </a:solidFill>
            </a:endParaRPr>
          </a:p>
          <a:p>
            <a:pPr marL="0" marR="0" lvl="0" indent="0" algn="l" rtl="0">
              <a:lnSpc>
                <a:spcPct val="100000"/>
              </a:lnSpc>
              <a:spcBef>
                <a:spcPts val="0"/>
              </a:spcBef>
              <a:spcAft>
                <a:spcPts val="0"/>
              </a:spcAft>
              <a:buClr>
                <a:srgbClr val="000000"/>
              </a:buClr>
              <a:buSzPts val="2400"/>
              <a:buFont typeface="Arial"/>
              <a:buNone/>
            </a:pPr>
            <a:r>
              <a:rPr lang="es-ES" sz="2000" i="1" dirty="0" err="1">
                <a:solidFill>
                  <a:srgbClr val="FFFFFF"/>
                </a:solidFill>
              </a:rPr>
              <a:t>e.g</a:t>
            </a:r>
            <a:r>
              <a:rPr lang="es-ES" sz="2000" i="1" dirty="0">
                <a:solidFill>
                  <a:srgbClr val="FFFFFF"/>
                </a:solidFill>
              </a:rPr>
              <a:t>. ‘Me gusta viajar en bicicleta.’</a:t>
            </a:r>
          </a:p>
        </p:txBody>
      </p:sp>
      <p:sp>
        <p:nvSpPr>
          <p:cNvPr id="135" name="Google Shape;135;p30">
            <a:extLst>
              <a:ext uri="{FF2B5EF4-FFF2-40B4-BE49-F238E27FC236}">
                <a16:creationId xmlns:a16="http://schemas.microsoft.com/office/drawing/2014/main" id="{DEB836FD-A04D-3A4B-2FFD-2855D5DC6D88}"/>
              </a:ext>
            </a:extLst>
          </p:cNvPr>
          <p:cNvSpPr/>
          <p:nvPr/>
        </p:nvSpPr>
        <p:spPr>
          <a:xfrm>
            <a:off x="1227635" y="1567195"/>
            <a:ext cx="4612725" cy="4125681"/>
          </a:xfrm>
          <a:prstGeom prst="roundRect">
            <a:avLst>
              <a:gd name="adj" fmla="val 5271"/>
            </a:avLst>
          </a:prstGeom>
          <a:solidFill>
            <a:schemeClr val="lt1"/>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dirty="0"/>
          </a:p>
        </p:txBody>
      </p:sp>
      <p:sp>
        <p:nvSpPr>
          <p:cNvPr id="136" name="Google Shape;136;p30">
            <a:extLst>
              <a:ext uri="{FF2B5EF4-FFF2-40B4-BE49-F238E27FC236}">
                <a16:creationId xmlns:a16="http://schemas.microsoft.com/office/drawing/2014/main" id="{3B955F3C-5BD3-63D6-7B98-5C540C54C1C8}"/>
              </a:ext>
            </a:extLst>
          </p:cNvPr>
          <p:cNvSpPr/>
          <p:nvPr/>
        </p:nvSpPr>
        <p:spPr>
          <a:xfrm>
            <a:off x="6030450" y="4292600"/>
            <a:ext cx="2839750" cy="1400276"/>
          </a:xfrm>
          <a:prstGeom prst="roundRect">
            <a:avLst>
              <a:gd name="adj" fmla="val 10856"/>
            </a:avLst>
          </a:prstGeom>
          <a:solidFill>
            <a:srgbClr val="B52664"/>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lvl="0">
              <a:buSzPts val="2400"/>
            </a:pPr>
            <a:r>
              <a:rPr lang="en-GB" sz="2000" b="1" i="0" u="none" strike="noStrike" cap="none" dirty="0">
                <a:solidFill>
                  <a:srgbClr val="FFFFFF"/>
                </a:solidFill>
                <a:latin typeface="Arial"/>
                <a:ea typeface="Arial"/>
                <a:cs typeface="Arial"/>
                <a:sym typeface="Arial"/>
              </a:rPr>
              <a:t>Stretch</a:t>
            </a:r>
            <a:r>
              <a:rPr lang="en-GB" sz="2000" b="0" i="1" u="none" strike="noStrike" cap="none" dirty="0">
                <a:solidFill>
                  <a:srgbClr val="FFFFFF"/>
                </a:solidFill>
                <a:latin typeface="Arial"/>
                <a:ea typeface="Arial"/>
                <a:cs typeface="Arial"/>
                <a:sym typeface="Arial"/>
              </a:rPr>
              <a:t>: </a:t>
            </a:r>
            <a:r>
              <a:rPr lang="en-GB" sz="2000" b="0" i="0" u="none" strike="noStrike" cap="none" dirty="0">
                <a:solidFill>
                  <a:srgbClr val="FFFFFF"/>
                </a:solidFill>
                <a:latin typeface="Arial"/>
                <a:ea typeface="Arial"/>
                <a:cs typeface="Arial"/>
                <a:sym typeface="Arial"/>
              </a:rPr>
              <a:t>Can you say how you </a:t>
            </a:r>
            <a:r>
              <a:rPr lang="fr-FR" sz="2000" b="1" dirty="0" err="1">
                <a:solidFill>
                  <a:srgbClr val="FFFFFF"/>
                </a:solidFill>
              </a:rPr>
              <a:t>don’t</a:t>
            </a:r>
            <a:r>
              <a:rPr lang="fr-FR" sz="2000" b="1" dirty="0">
                <a:solidFill>
                  <a:srgbClr val="FFFFFF"/>
                </a:solidFill>
              </a:rPr>
              <a:t> </a:t>
            </a:r>
            <a:r>
              <a:rPr lang="fr-FR" sz="2000" dirty="0">
                <a:solidFill>
                  <a:srgbClr val="FFFFFF"/>
                </a:solidFill>
              </a:rPr>
              <a:t>like to </a:t>
            </a:r>
            <a:r>
              <a:rPr lang="fr-FR" sz="2000" dirty="0" err="1">
                <a:solidFill>
                  <a:srgbClr val="FFFFFF"/>
                </a:solidFill>
              </a:rPr>
              <a:t>travel</a:t>
            </a:r>
            <a:r>
              <a:rPr lang="fr-FR" sz="2000" dirty="0">
                <a:solidFill>
                  <a:srgbClr val="FFFFFF"/>
                </a:solidFill>
              </a:rPr>
              <a:t> </a:t>
            </a:r>
            <a:r>
              <a:rPr lang="fr-FR" sz="2000" i="1" dirty="0">
                <a:solidFill>
                  <a:srgbClr val="FFFFFF"/>
                </a:solidFill>
              </a:rPr>
              <a:t>e.g. ‘</a:t>
            </a:r>
            <a:r>
              <a:rPr lang="en-GB" sz="2000" i="1" dirty="0">
                <a:solidFill>
                  <a:srgbClr val="FFFFFF"/>
                </a:solidFill>
              </a:rPr>
              <a:t>No me </a:t>
            </a:r>
            <a:r>
              <a:rPr lang="en-GB" sz="2000" i="1" dirty="0" err="1">
                <a:solidFill>
                  <a:srgbClr val="FFFFFF"/>
                </a:solidFill>
              </a:rPr>
              <a:t>gusta</a:t>
            </a:r>
            <a:r>
              <a:rPr lang="en-GB" sz="2000" i="1" dirty="0">
                <a:solidFill>
                  <a:srgbClr val="FFFFFF"/>
                </a:solidFill>
              </a:rPr>
              <a:t> </a:t>
            </a:r>
            <a:r>
              <a:rPr lang="en-GB" sz="2000" i="1" dirty="0" err="1">
                <a:solidFill>
                  <a:srgbClr val="FFFFFF"/>
                </a:solidFill>
              </a:rPr>
              <a:t>viajar</a:t>
            </a:r>
            <a:r>
              <a:rPr lang="en-GB" sz="2000" i="1" dirty="0">
                <a:solidFill>
                  <a:srgbClr val="FFFFFF"/>
                </a:solidFill>
              </a:rPr>
              <a:t> </a:t>
            </a:r>
            <a:r>
              <a:rPr lang="en-GB" sz="2000" i="1" dirty="0" err="1">
                <a:solidFill>
                  <a:srgbClr val="FFFFFF"/>
                </a:solidFill>
              </a:rPr>
              <a:t>en</a:t>
            </a:r>
            <a:r>
              <a:rPr lang="en-GB" sz="2000" i="1" dirty="0">
                <a:solidFill>
                  <a:srgbClr val="FFFFFF"/>
                </a:solidFill>
              </a:rPr>
              <a:t> </a:t>
            </a:r>
            <a:r>
              <a:rPr lang="en-GB" sz="2000" i="1" dirty="0" err="1">
                <a:solidFill>
                  <a:srgbClr val="FFFFFF"/>
                </a:solidFill>
              </a:rPr>
              <a:t>coche</a:t>
            </a:r>
            <a:r>
              <a:rPr lang="en-GB" sz="2000" i="1" dirty="0">
                <a:solidFill>
                  <a:srgbClr val="FFFFFF"/>
                </a:solidFill>
              </a:rPr>
              <a:t>.’</a:t>
            </a:r>
            <a:endParaRPr lang="fr-FR" sz="2000" i="1" dirty="0">
              <a:solidFill>
                <a:srgbClr val="FFFFFF"/>
              </a:solidFill>
            </a:endParaRPr>
          </a:p>
        </p:txBody>
      </p:sp>
      <p:graphicFrame>
        <p:nvGraphicFramePr>
          <p:cNvPr id="2" name="Table 1">
            <a:extLst>
              <a:ext uri="{FF2B5EF4-FFF2-40B4-BE49-F238E27FC236}">
                <a16:creationId xmlns:a16="http://schemas.microsoft.com/office/drawing/2014/main" id="{22D88CCB-339D-C0E7-10C4-7E470247AE7C}"/>
              </a:ext>
            </a:extLst>
          </p:cNvPr>
          <p:cNvGraphicFramePr>
            <a:graphicFrameLocks noGrp="1"/>
          </p:cNvGraphicFramePr>
          <p:nvPr/>
        </p:nvGraphicFramePr>
        <p:xfrm>
          <a:off x="1227635" y="1567195"/>
          <a:ext cx="4612725" cy="4114797"/>
        </p:xfrm>
        <a:graphic>
          <a:graphicData uri="http://schemas.openxmlformats.org/drawingml/2006/table">
            <a:tbl>
              <a:tblPr firstRow="1" bandRow="1">
                <a:tableStyleId>{5940675A-B579-460E-94D1-54222C63F5DA}</a:tableStyleId>
              </a:tblPr>
              <a:tblGrid>
                <a:gridCol w="1537575">
                  <a:extLst>
                    <a:ext uri="{9D8B030D-6E8A-4147-A177-3AD203B41FA5}">
                      <a16:colId xmlns:a16="http://schemas.microsoft.com/office/drawing/2014/main" val="1892926242"/>
                    </a:ext>
                  </a:extLst>
                </a:gridCol>
                <a:gridCol w="1537575">
                  <a:extLst>
                    <a:ext uri="{9D8B030D-6E8A-4147-A177-3AD203B41FA5}">
                      <a16:colId xmlns:a16="http://schemas.microsoft.com/office/drawing/2014/main" val="3580552123"/>
                    </a:ext>
                  </a:extLst>
                </a:gridCol>
                <a:gridCol w="1537575">
                  <a:extLst>
                    <a:ext uri="{9D8B030D-6E8A-4147-A177-3AD203B41FA5}">
                      <a16:colId xmlns:a16="http://schemas.microsoft.com/office/drawing/2014/main" val="1174728573"/>
                    </a:ext>
                  </a:extLst>
                </a:gridCol>
              </a:tblGrid>
              <a:tr h="1371599">
                <a:tc>
                  <a:txBody>
                    <a:bodyPr/>
                    <a:lstStyle/>
                    <a:p>
                      <a:endParaRPr lang="en-GB" dirty="0"/>
                    </a:p>
                  </a:txBody>
                  <a:tcPr>
                    <a:lnL w="12700" cmpd="sng">
                      <a:noFill/>
                    </a:lnL>
                    <a:lnR w="28575" cap="flat" cmpd="sng" algn="ctr">
                      <a:solidFill>
                        <a:srgbClr val="2F2967"/>
                      </a:solid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rgbClr val="2F2967"/>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p>
                  </a:txBody>
                  <a:tcPr>
                    <a:lnL w="28575" cap="flat" cmpd="sng" algn="ctr">
                      <a:solidFill>
                        <a:srgbClr val="2F2967"/>
                      </a:solidFill>
                      <a:prstDash val="solid"/>
                      <a:round/>
                      <a:headEnd type="none" w="med" len="med"/>
                      <a:tailEnd type="none" w="med" len="med"/>
                    </a:lnL>
                    <a:lnR w="28575" cap="flat" cmpd="sng" algn="ctr">
                      <a:solidFill>
                        <a:srgbClr val="2F2967"/>
                      </a:solid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rgbClr val="2F2967"/>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p>
                  </a:txBody>
                  <a:tcPr>
                    <a:lnL w="28575" cap="flat" cmpd="sng" algn="ctr">
                      <a:solidFill>
                        <a:srgbClr val="2F2967"/>
                      </a:solidFill>
                      <a:prstDash val="solid"/>
                      <a:round/>
                      <a:headEnd type="none" w="med" len="med"/>
                      <a:tailEnd type="none" w="med" len="med"/>
                    </a:lnL>
                    <a:lnR w="12700" cmpd="sng">
                      <a:noFill/>
                    </a:lnR>
                    <a:lnT w="12700" cap="flat" cmpd="sng" algn="ctr">
                      <a:noFill/>
                      <a:prstDash val="solid"/>
                      <a:round/>
                      <a:headEnd type="none" w="med" len="med"/>
                      <a:tailEnd type="none" w="med" len="med"/>
                    </a:lnT>
                    <a:lnB w="28575" cap="flat" cmpd="sng" algn="ctr">
                      <a:solidFill>
                        <a:srgbClr val="2F2967"/>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387104271"/>
                  </a:ext>
                </a:extLst>
              </a:tr>
              <a:tr h="1371599">
                <a:tc>
                  <a:txBody>
                    <a:bodyPr/>
                    <a:lstStyle/>
                    <a:p>
                      <a:endParaRPr lang="en-GB" dirty="0"/>
                    </a:p>
                  </a:txBody>
                  <a:tcPr>
                    <a:lnL w="12700" cap="flat" cmpd="sng" algn="ctr">
                      <a:noFill/>
                      <a:prstDash val="solid"/>
                      <a:round/>
                      <a:headEnd type="none" w="med" len="med"/>
                      <a:tailEnd type="none" w="med" len="med"/>
                    </a:lnL>
                    <a:lnR w="28575" cap="flat" cmpd="sng" algn="ctr">
                      <a:solidFill>
                        <a:srgbClr val="2F2967"/>
                      </a:solidFill>
                      <a:prstDash val="solid"/>
                      <a:round/>
                      <a:headEnd type="none" w="med" len="med"/>
                      <a:tailEnd type="none" w="med" len="med"/>
                    </a:lnR>
                    <a:lnT w="28575" cap="flat" cmpd="sng" algn="ctr">
                      <a:solidFill>
                        <a:srgbClr val="2F2967"/>
                      </a:solidFill>
                      <a:prstDash val="solid"/>
                      <a:round/>
                      <a:headEnd type="none" w="med" len="med"/>
                      <a:tailEnd type="none" w="med" len="med"/>
                    </a:lnT>
                    <a:lnB w="28575" cap="flat" cmpd="sng" algn="ctr">
                      <a:solidFill>
                        <a:srgbClr val="2F2967"/>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p>
                  </a:txBody>
                  <a:tcPr>
                    <a:lnL w="28575" cap="flat" cmpd="sng" algn="ctr">
                      <a:solidFill>
                        <a:srgbClr val="2F2967"/>
                      </a:solidFill>
                      <a:prstDash val="solid"/>
                      <a:round/>
                      <a:headEnd type="none" w="med" len="med"/>
                      <a:tailEnd type="none" w="med" len="med"/>
                    </a:lnL>
                    <a:lnR w="28575" cap="flat" cmpd="sng" algn="ctr">
                      <a:solidFill>
                        <a:srgbClr val="2F2967"/>
                      </a:solidFill>
                      <a:prstDash val="solid"/>
                      <a:round/>
                      <a:headEnd type="none" w="med" len="med"/>
                      <a:tailEnd type="none" w="med" len="med"/>
                    </a:lnR>
                    <a:lnT w="28575" cap="flat" cmpd="sng" algn="ctr">
                      <a:solidFill>
                        <a:srgbClr val="2F2967"/>
                      </a:solidFill>
                      <a:prstDash val="solid"/>
                      <a:round/>
                      <a:headEnd type="none" w="med" len="med"/>
                      <a:tailEnd type="none" w="med" len="med"/>
                    </a:lnT>
                    <a:lnB w="28575" cap="flat" cmpd="sng" algn="ctr">
                      <a:solidFill>
                        <a:srgbClr val="2F2967"/>
                      </a:solid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p>
                  </a:txBody>
                  <a:tcPr>
                    <a:lnL w="28575" cap="flat" cmpd="sng" algn="ctr">
                      <a:solidFill>
                        <a:srgbClr val="2F2967"/>
                      </a:solid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rgbClr val="2F2967"/>
                      </a:solidFill>
                      <a:prstDash val="solid"/>
                      <a:round/>
                      <a:headEnd type="none" w="med" len="med"/>
                      <a:tailEnd type="none" w="med" len="med"/>
                    </a:lnT>
                    <a:lnB w="28575" cap="flat" cmpd="sng" algn="ctr">
                      <a:solidFill>
                        <a:srgbClr val="2F2967"/>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74060528"/>
                  </a:ext>
                </a:extLst>
              </a:tr>
              <a:tr h="1371599">
                <a:tc>
                  <a:txBody>
                    <a:bodyPr/>
                    <a:lstStyle/>
                    <a:p>
                      <a:endParaRPr lang="en-GB" dirty="0"/>
                    </a:p>
                  </a:txBody>
                  <a:tcPr>
                    <a:lnL w="12700" cap="flat" cmpd="sng" algn="ctr">
                      <a:noFill/>
                      <a:prstDash val="solid"/>
                      <a:round/>
                      <a:headEnd type="none" w="med" len="med"/>
                      <a:tailEnd type="none" w="med" len="med"/>
                    </a:lnL>
                    <a:lnR w="28575" cap="flat" cmpd="sng" algn="ctr">
                      <a:solidFill>
                        <a:srgbClr val="2F2967"/>
                      </a:solidFill>
                      <a:prstDash val="solid"/>
                      <a:round/>
                      <a:headEnd type="none" w="med" len="med"/>
                      <a:tailEnd type="none" w="med" len="med"/>
                    </a:lnR>
                    <a:lnT w="28575" cap="flat" cmpd="sng" algn="ctr">
                      <a:solidFill>
                        <a:srgbClr val="2F2967"/>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p>
                  </a:txBody>
                  <a:tcPr>
                    <a:lnL w="28575" cap="flat" cmpd="sng" algn="ctr">
                      <a:solidFill>
                        <a:srgbClr val="2F2967"/>
                      </a:solidFill>
                      <a:prstDash val="solid"/>
                      <a:round/>
                      <a:headEnd type="none" w="med" len="med"/>
                      <a:tailEnd type="none" w="med" len="med"/>
                    </a:lnL>
                    <a:lnR w="28575" cap="flat" cmpd="sng" algn="ctr">
                      <a:solidFill>
                        <a:srgbClr val="2F2967"/>
                      </a:solidFill>
                      <a:prstDash val="solid"/>
                      <a:round/>
                      <a:headEnd type="none" w="med" len="med"/>
                      <a:tailEnd type="none" w="med" len="med"/>
                    </a:lnR>
                    <a:lnT w="28575" cap="flat" cmpd="sng" algn="ctr">
                      <a:solidFill>
                        <a:srgbClr val="2F2967"/>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endParaRPr lang="en-GB" dirty="0"/>
                    </a:p>
                  </a:txBody>
                  <a:tcPr>
                    <a:lnL w="28575" cap="flat" cmpd="sng" algn="ctr">
                      <a:solidFill>
                        <a:srgbClr val="2F2967"/>
                      </a:solidFill>
                      <a:prstDash val="solid"/>
                      <a:round/>
                      <a:headEnd type="none" w="med" len="med"/>
                      <a:tailEnd type="none" w="med" len="med"/>
                    </a:lnL>
                    <a:lnR w="12700" cap="flat" cmpd="sng" algn="ctr">
                      <a:noFill/>
                      <a:prstDash val="solid"/>
                      <a:round/>
                      <a:headEnd type="none" w="med" len="med"/>
                      <a:tailEnd type="none" w="med" len="med"/>
                    </a:lnR>
                    <a:lnT w="28575" cap="flat" cmpd="sng" algn="ctr">
                      <a:solidFill>
                        <a:srgbClr val="2F2967"/>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1333054432"/>
                  </a:ext>
                </a:extLst>
              </a:tr>
            </a:tbl>
          </a:graphicData>
        </a:graphic>
      </p:graphicFrame>
      <p:pic>
        <p:nvPicPr>
          <p:cNvPr id="4" name="Picture 3" descr="A cartoon of a plane&#10;&#10;Description automatically generated">
            <a:extLst>
              <a:ext uri="{FF2B5EF4-FFF2-40B4-BE49-F238E27FC236}">
                <a16:creationId xmlns:a16="http://schemas.microsoft.com/office/drawing/2014/main" id="{6A84CC7D-FCD1-541D-952D-BD9E83641248}"/>
              </a:ext>
            </a:extLst>
          </p:cNvPr>
          <p:cNvPicPr>
            <a:picLocks noChangeAspect="1"/>
          </p:cNvPicPr>
          <p:nvPr/>
        </p:nvPicPr>
        <p:blipFill>
          <a:blip r:embed="rId3"/>
          <a:stretch>
            <a:fillRect/>
          </a:stretch>
        </p:blipFill>
        <p:spPr>
          <a:xfrm>
            <a:off x="1295737" y="1803232"/>
            <a:ext cx="1418770" cy="834237"/>
          </a:xfrm>
          <a:prstGeom prst="rect">
            <a:avLst/>
          </a:prstGeom>
        </p:spPr>
      </p:pic>
      <p:pic>
        <p:nvPicPr>
          <p:cNvPr id="6" name="Picture 5" descr="A blue and purple bicycle&#10;&#10;Description automatically generated">
            <a:extLst>
              <a:ext uri="{FF2B5EF4-FFF2-40B4-BE49-F238E27FC236}">
                <a16:creationId xmlns:a16="http://schemas.microsoft.com/office/drawing/2014/main" id="{A96D715A-1261-FADA-569C-45F66885CE60}"/>
              </a:ext>
            </a:extLst>
          </p:cNvPr>
          <p:cNvPicPr>
            <a:picLocks noChangeAspect="1"/>
          </p:cNvPicPr>
          <p:nvPr/>
        </p:nvPicPr>
        <p:blipFill>
          <a:blip r:embed="rId4"/>
          <a:stretch>
            <a:fillRect/>
          </a:stretch>
        </p:blipFill>
        <p:spPr>
          <a:xfrm>
            <a:off x="2798377" y="1749153"/>
            <a:ext cx="1471240" cy="888316"/>
          </a:xfrm>
          <a:prstGeom prst="rect">
            <a:avLst/>
          </a:prstGeom>
        </p:spPr>
      </p:pic>
      <p:pic>
        <p:nvPicPr>
          <p:cNvPr id="10" name="Picture 9" descr="A red bus with blue wheels&#10;&#10;Description automatically generated">
            <a:extLst>
              <a:ext uri="{FF2B5EF4-FFF2-40B4-BE49-F238E27FC236}">
                <a16:creationId xmlns:a16="http://schemas.microsoft.com/office/drawing/2014/main" id="{C1BCDDC7-C53A-9EC0-BD46-379A759C17EE}"/>
              </a:ext>
            </a:extLst>
          </p:cNvPr>
          <p:cNvPicPr>
            <a:picLocks noChangeAspect="1"/>
          </p:cNvPicPr>
          <p:nvPr/>
        </p:nvPicPr>
        <p:blipFill>
          <a:blip r:embed="rId5"/>
          <a:stretch>
            <a:fillRect/>
          </a:stretch>
        </p:blipFill>
        <p:spPr>
          <a:xfrm>
            <a:off x="1196483" y="3279599"/>
            <a:ext cx="1563740" cy="798466"/>
          </a:xfrm>
          <a:prstGeom prst="rect">
            <a:avLst/>
          </a:prstGeom>
        </p:spPr>
      </p:pic>
      <p:pic>
        <p:nvPicPr>
          <p:cNvPr id="18" name="Picture 17" descr="A purple and white motorcycle&#10;&#10;Description automatically generated">
            <a:extLst>
              <a:ext uri="{FF2B5EF4-FFF2-40B4-BE49-F238E27FC236}">
                <a16:creationId xmlns:a16="http://schemas.microsoft.com/office/drawing/2014/main" id="{D7583460-75D2-4A40-E20B-8FFC2031DD1D}"/>
              </a:ext>
            </a:extLst>
          </p:cNvPr>
          <p:cNvPicPr>
            <a:picLocks noChangeAspect="1"/>
          </p:cNvPicPr>
          <p:nvPr/>
        </p:nvPicPr>
        <p:blipFill>
          <a:blip r:embed="rId6"/>
          <a:stretch>
            <a:fillRect/>
          </a:stretch>
        </p:blipFill>
        <p:spPr>
          <a:xfrm>
            <a:off x="2836623" y="4611256"/>
            <a:ext cx="1392212" cy="813896"/>
          </a:xfrm>
          <a:prstGeom prst="rect">
            <a:avLst/>
          </a:prstGeom>
        </p:spPr>
      </p:pic>
      <p:pic>
        <p:nvPicPr>
          <p:cNvPr id="26" name="Picture 25" descr="A cartoon of a helicopter&#10;&#10;Description automatically generated">
            <a:extLst>
              <a:ext uri="{FF2B5EF4-FFF2-40B4-BE49-F238E27FC236}">
                <a16:creationId xmlns:a16="http://schemas.microsoft.com/office/drawing/2014/main" id="{E2CE2FC9-220E-10CF-0914-A6C4AC01212E}"/>
              </a:ext>
            </a:extLst>
          </p:cNvPr>
          <p:cNvPicPr>
            <a:picLocks noChangeAspect="1"/>
          </p:cNvPicPr>
          <p:nvPr/>
        </p:nvPicPr>
        <p:blipFill>
          <a:blip r:embed="rId7"/>
          <a:stretch>
            <a:fillRect/>
          </a:stretch>
        </p:blipFill>
        <p:spPr>
          <a:xfrm>
            <a:off x="4380676" y="4699147"/>
            <a:ext cx="1394894" cy="671615"/>
          </a:xfrm>
          <a:prstGeom prst="rect">
            <a:avLst/>
          </a:prstGeom>
        </p:spPr>
      </p:pic>
      <p:pic>
        <p:nvPicPr>
          <p:cNvPr id="3" name="Picture 2" descr="A blue yellow and white striped flag&#10;&#10;AI-generated content may be incorrect.">
            <a:extLst>
              <a:ext uri="{FF2B5EF4-FFF2-40B4-BE49-F238E27FC236}">
                <a16:creationId xmlns:a16="http://schemas.microsoft.com/office/drawing/2014/main" id="{B5A62330-EF7A-23B4-06F3-A8EC942AB008}"/>
              </a:ext>
            </a:extLst>
          </p:cNvPr>
          <p:cNvPicPr>
            <a:picLocks noChangeAspect="1"/>
          </p:cNvPicPr>
          <p:nvPr/>
        </p:nvPicPr>
        <p:blipFill>
          <a:blip r:embed="rId8"/>
          <a:srcRect r="7792"/>
          <a:stretch/>
        </p:blipFill>
        <p:spPr>
          <a:xfrm>
            <a:off x="1317970" y="4692327"/>
            <a:ext cx="1392212" cy="509578"/>
          </a:xfrm>
          <a:prstGeom prst="rect">
            <a:avLst/>
          </a:prstGeom>
        </p:spPr>
      </p:pic>
      <p:pic>
        <p:nvPicPr>
          <p:cNvPr id="5" name="Picture 4" descr="A blue figure with a black background&#10;&#10;AI-generated content may be incorrect.">
            <a:extLst>
              <a:ext uri="{FF2B5EF4-FFF2-40B4-BE49-F238E27FC236}">
                <a16:creationId xmlns:a16="http://schemas.microsoft.com/office/drawing/2014/main" id="{A82058F6-0D50-E35F-59E7-A366004132EF}"/>
              </a:ext>
            </a:extLst>
          </p:cNvPr>
          <p:cNvPicPr>
            <a:picLocks noChangeAspect="1"/>
          </p:cNvPicPr>
          <p:nvPr/>
        </p:nvPicPr>
        <p:blipFill>
          <a:blip r:embed="rId9"/>
          <a:stretch>
            <a:fillRect/>
          </a:stretch>
        </p:blipFill>
        <p:spPr>
          <a:xfrm>
            <a:off x="4626238" y="2951537"/>
            <a:ext cx="845360" cy="1328122"/>
          </a:xfrm>
          <a:prstGeom prst="rect">
            <a:avLst/>
          </a:prstGeom>
        </p:spPr>
      </p:pic>
      <p:pic>
        <p:nvPicPr>
          <p:cNvPr id="7" name="Picture 6" descr="A cartoon of a ship&#10;&#10;AI-generated content may be incorrect.">
            <a:extLst>
              <a:ext uri="{FF2B5EF4-FFF2-40B4-BE49-F238E27FC236}">
                <a16:creationId xmlns:a16="http://schemas.microsoft.com/office/drawing/2014/main" id="{CF1C4759-D00F-882D-F821-06C145EDA507}"/>
              </a:ext>
            </a:extLst>
          </p:cNvPr>
          <p:cNvPicPr>
            <a:picLocks noChangeAspect="1"/>
          </p:cNvPicPr>
          <p:nvPr/>
        </p:nvPicPr>
        <p:blipFill>
          <a:blip r:embed="rId10"/>
          <a:stretch>
            <a:fillRect/>
          </a:stretch>
        </p:blipFill>
        <p:spPr>
          <a:xfrm>
            <a:off x="2713411" y="3155894"/>
            <a:ext cx="1673128" cy="951831"/>
          </a:xfrm>
          <a:prstGeom prst="rect">
            <a:avLst/>
          </a:prstGeom>
        </p:spPr>
      </p:pic>
      <p:pic>
        <p:nvPicPr>
          <p:cNvPr id="9" name="Picture 8" descr="A cartoon car with a door&#10;&#10;AI-generated content may be incorrect.">
            <a:extLst>
              <a:ext uri="{FF2B5EF4-FFF2-40B4-BE49-F238E27FC236}">
                <a16:creationId xmlns:a16="http://schemas.microsoft.com/office/drawing/2014/main" id="{39FE136A-AC01-9EDD-FC0D-51B13DBEF76A}"/>
              </a:ext>
            </a:extLst>
          </p:cNvPr>
          <p:cNvPicPr>
            <a:picLocks noChangeAspect="1"/>
          </p:cNvPicPr>
          <p:nvPr/>
        </p:nvPicPr>
        <p:blipFill>
          <a:blip r:embed="rId11"/>
          <a:stretch>
            <a:fillRect/>
          </a:stretch>
        </p:blipFill>
        <p:spPr>
          <a:xfrm>
            <a:off x="4377503" y="2087813"/>
            <a:ext cx="1405770" cy="549656"/>
          </a:xfrm>
          <a:prstGeom prst="rect">
            <a:avLst/>
          </a:prstGeom>
        </p:spPr>
      </p:pic>
    </p:spTree>
    <p:extLst>
      <p:ext uri="{BB962C8B-B14F-4D97-AF65-F5344CB8AC3E}">
        <p14:creationId xmlns:p14="http://schemas.microsoft.com/office/powerpoint/2010/main" val="12584824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6"/>
                                        </p:tgtEl>
                                        <p:attrNameLst>
                                          <p:attrName>style.visibility</p:attrName>
                                        </p:attrNameLst>
                                      </p:cBhvr>
                                      <p:to>
                                        <p:strVal val="visible"/>
                                      </p:to>
                                    </p:set>
                                    <p:animEffect transition="in" filter="fade">
                                      <p:cBhvr>
                                        <p:cTn id="7" dur="1000"/>
                                        <p:tgtEl>
                                          <p:spTgt spid="136"/>
                                        </p:tgtEl>
                                      </p:cBhvr>
                                    </p:animEffect>
                                    <p:anim calcmode="lin" valueType="num">
                                      <p:cBhvr>
                                        <p:cTn id="8" dur="1000" fill="hold"/>
                                        <p:tgtEl>
                                          <p:spTgt spid="136"/>
                                        </p:tgtEl>
                                        <p:attrNameLst>
                                          <p:attrName>ppt_x</p:attrName>
                                        </p:attrNameLst>
                                      </p:cBhvr>
                                      <p:tavLst>
                                        <p:tav tm="0">
                                          <p:val>
                                            <p:strVal val="#ppt_x"/>
                                          </p:val>
                                        </p:tav>
                                        <p:tav tm="100000">
                                          <p:val>
                                            <p:strVal val="#ppt_x"/>
                                          </p:val>
                                        </p:tav>
                                      </p:tavLst>
                                    </p:anim>
                                    <p:anim calcmode="lin" valueType="num">
                                      <p:cBhvr>
                                        <p:cTn id="9" dur="1000" fill="hold"/>
                                        <p:tgtEl>
                                          <p:spTgt spid="1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31">
          <a:extLst>
            <a:ext uri="{FF2B5EF4-FFF2-40B4-BE49-F238E27FC236}">
              <a16:creationId xmlns:a16="http://schemas.microsoft.com/office/drawing/2014/main" id="{F6816BE0-CFA7-B891-7988-E1799DA21601}"/>
            </a:ext>
          </a:extLst>
        </p:cNvPr>
        <p:cNvGrpSpPr/>
        <p:nvPr/>
      </p:nvGrpSpPr>
      <p:grpSpPr>
        <a:xfrm>
          <a:off x="0" y="0"/>
          <a:ext cx="0" cy="0"/>
          <a:chOff x="0" y="0"/>
          <a:chExt cx="0" cy="0"/>
        </a:xfrm>
      </p:grpSpPr>
      <p:sp>
        <p:nvSpPr>
          <p:cNvPr id="132" name="Google Shape;132;p30">
            <a:extLst>
              <a:ext uri="{FF2B5EF4-FFF2-40B4-BE49-F238E27FC236}">
                <a16:creationId xmlns:a16="http://schemas.microsoft.com/office/drawing/2014/main" id="{A375743A-6224-AE45-7E81-18EB40B440E6}"/>
              </a:ext>
            </a:extLst>
          </p:cNvPr>
          <p:cNvSpPr/>
          <p:nvPr/>
        </p:nvSpPr>
        <p:spPr>
          <a:xfrm>
            <a:off x="1227633" y="388217"/>
            <a:ext cx="7587752" cy="774039"/>
          </a:xfrm>
          <a:prstGeom prst="roundRect">
            <a:avLst>
              <a:gd name="adj" fmla="val 16667"/>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GB" sz="3200" b="1" i="0" u="none" strike="noStrike" cap="none" dirty="0" err="1">
                <a:solidFill>
                  <a:srgbClr val="2F2967"/>
                </a:solidFill>
                <a:latin typeface="Arial"/>
                <a:ea typeface="Arial"/>
                <a:cs typeface="Arial"/>
                <a:sym typeface="Arial"/>
              </a:rPr>
              <a:t>Porque</a:t>
            </a:r>
            <a:r>
              <a:rPr lang="en-GB" sz="3200" b="1" i="0" u="none" strike="noStrike" cap="none" dirty="0">
                <a:solidFill>
                  <a:srgbClr val="2F2967"/>
                </a:solidFill>
                <a:latin typeface="Arial"/>
                <a:ea typeface="Arial"/>
                <a:cs typeface="Arial"/>
                <a:sym typeface="Arial"/>
              </a:rPr>
              <a:t> es… (because it is…)</a:t>
            </a:r>
            <a:endParaRPr sz="1800" b="0" i="0" u="none" strike="noStrike" cap="none" dirty="0">
              <a:solidFill>
                <a:srgbClr val="2F2967"/>
              </a:solidFill>
              <a:latin typeface="Arial"/>
              <a:ea typeface="Arial"/>
              <a:cs typeface="Arial"/>
              <a:sym typeface="Arial"/>
            </a:endParaRPr>
          </a:p>
        </p:txBody>
      </p:sp>
      <p:sp>
        <p:nvSpPr>
          <p:cNvPr id="133" name="Google Shape;133;p30">
            <a:extLst>
              <a:ext uri="{FF2B5EF4-FFF2-40B4-BE49-F238E27FC236}">
                <a16:creationId xmlns:a16="http://schemas.microsoft.com/office/drawing/2014/main" id="{BEAB73E5-8ED9-BAB4-4848-129729CCCCFA}"/>
              </a:ext>
            </a:extLst>
          </p:cNvPr>
          <p:cNvSpPr/>
          <p:nvPr/>
        </p:nvSpPr>
        <p:spPr>
          <a:xfrm>
            <a:off x="1227633" y="4006890"/>
            <a:ext cx="2618653" cy="859103"/>
          </a:xfrm>
          <a:prstGeom prst="roundRect">
            <a:avLst>
              <a:gd name="adj" fmla="val 15678"/>
            </a:avLst>
          </a:prstGeom>
          <a:solidFill>
            <a:schemeClr val="lt1"/>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r>
              <a:rPr lang="en-GB" sz="2400" dirty="0">
                <a:solidFill>
                  <a:srgbClr val="2F2967"/>
                </a:solidFill>
              </a:rPr>
              <a:t>These words are </a:t>
            </a:r>
            <a:br>
              <a:rPr lang="en-GB" sz="2400" dirty="0">
                <a:solidFill>
                  <a:srgbClr val="2F2967"/>
                </a:solidFill>
              </a:rPr>
            </a:br>
            <a:r>
              <a:rPr lang="en-GB" sz="2400" dirty="0">
                <a:solidFill>
                  <a:srgbClr val="2F2967"/>
                </a:solidFill>
              </a:rPr>
              <a:t>all </a:t>
            </a:r>
            <a:r>
              <a:rPr lang="en-GB" sz="2400" b="1" dirty="0">
                <a:solidFill>
                  <a:srgbClr val="2F2967"/>
                </a:solidFill>
              </a:rPr>
              <a:t>adjectives</a:t>
            </a:r>
            <a:r>
              <a:rPr lang="en-GB" sz="2400" dirty="0">
                <a:solidFill>
                  <a:srgbClr val="2F2967"/>
                </a:solidFill>
              </a:rPr>
              <a:t>. </a:t>
            </a:r>
            <a:endParaRPr lang="en-GB" sz="2400" b="1" dirty="0">
              <a:solidFill>
                <a:srgbClr val="2F2967"/>
              </a:solidFill>
            </a:endParaRPr>
          </a:p>
        </p:txBody>
      </p:sp>
      <p:sp>
        <p:nvSpPr>
          <p:cNvPr id="135" name="Google Shape;135;p30">
            <a:extLst>
              <a:ext uri="{FF2B5EF4-FFF2-40B4-BE49-F238E27FC236}">
                <a16:creationId xmlns:a16="http://schemas.microsoft.com/office/drawing/2014/main" id="{66133175-7E30-9E2B-DD4F-6A35E69CED5A}"/>
              </a:ext>
            </a:extLst>
          </p:cNvPr>
          <p:cNvSpPr/>
          <p:nvPr/>
        </p:nvSpPr>
        <p:spPr>
          <a:xfrm>
            <a:off x="1227634" y="1333025"/>
            <a:ext cx="3567885" cy="2440689"/>
          </a:xfrm>
          <a:prstGeom prst="roundRect">
            <a:avLst>
              <a:gd name="adj" fmla="val 6696"/>
            </a:avLst>
          </a:prstGeom>
          <a:solidFill>
            <a:srgbClr val="1B9C66"/>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GB" sz="2400" b="1" u="sng" dirty="0" err="1">
                <a:solidFill>
                  <a:schemeClr val="bg1"/>
                </a:solidFill>
              </a:rPr>
              <a:t>Adjetivos</a:t>
            </a:r>
            <a:r>
              <a:rPr lang="en-GB" sz="2400" b="1" u="sng" dirty="0">
                <a:solidFill>
                  <a:schemeClr val="bg1"/>
                </a:solidFill>
              </a:rPr>
              <a:t> </a:t>
            </a:r>
            <a:r>
              <a:rPr lang="en-GB" sz="2400" b="1" u="sng" dirty="0" err="1">
                <a:solidFill>
                  <a:schemeClr val="bg1"/>
                </a:solidFill>
              </a:rPr>
              <a:t>positivos</a:t>
            </a:r>
            <a:r>
              <a:rPr lang="en-GB" sz="2400" b="1" u="sng" dirty="0">
                <a:solidFill>
                  <a:schemeClr val="bg1"/>
                </a:solidFill>
              </a:rPr>
              <a:t>:</a:t>
            </a:r>
          </a:p>
          <a:p>
            <a:pPr marL="0" marR="0" lvl="0" indent="0" algn="l" rtl="0">
              <a:lnSpc>
                <a:spcPct val="100000"/>
              </a:lnSpc>
              <a:spcBef>
                <a:spcPts val="0"/>
              </a:spcBef>
              <a:spcAft>
                <a:spcPts val="0"/>
              </a:spcAft>
              <a:buNone/>
            </a:pPr>
            <a:r>
              <a:rPr lang="en-GB" sz="2400" b="1" i="1" dirty="0" err="1">
                <a:solidFill>
                  <a:schemeClr val="bg1"/>
                </a:solidFill>
              </a:rPr>
              <a:t>rápido</a:t>
            </a:r>
            <a:r>
              <a:rPr lang="en-GB" sz="2400" b="1" i="1" dirty="0">
                <a:solidFill>
                  <a:schemeClr val="bg1"/>
                </a:solidFill>
              </a:rPr>
              <a:t> </a:t>
            </a:r>
            <a:r>
              <a:rPr lang="en-GB" sz="2400" dirty="0">
                <a:solidFill>
                  <a:schemeClr val="bg1"/>
                </a:solidFill>
              </a:rPr>
              <a:t>= fast</a:t>
            </a:r>
          </a:p>
          <a:p>
            <a:pPr marL="0" marR="0" lvl="0" indent="0" algn="l" rtl="0">
              <a:lnSpc>
                <a:spcPct val="100000"/>
              </a:lnSpc>
              <a:spcBef>
                <a:spcPts val="0"/>
              </a:spcBef>
              <a:spcAft>
                <a:spcPts val="0"/>
              </a:spcAft>
              <a:buNone/>
            </a:pPr>
            <a:r>
              <a:rPr lang="en-GB" sz="2400" b="1" i="1" dirty="0" err="1">
                <a:solidFill>
                  <a:schemeClr val="bg1"/>
                </a:solidFill>
              </a:rPr>
              <a:t>limpio</a:t>
            </a:r>
            <a:r>
              <a:rPr lang="en-GB" sz="2400" b="1" i="1" dirty="0">
                <a:solidFill>
                  <a:schemeClr val="bg1"/>
                </a:solidFill>
              </a:rPr>
              <a:t> </a:t>
            </a:r>
            <a:r>
              <a:rPr lang="en-GB" sz="2400" dirty="0">
                <a:solidFill>
                  <a:schemeClr val="bg1"/>
                </a:solidFill>
              </a:rPr>
              <a:t>= clean</a:t>
            </a:r>
          </a:p>
          <a:p>
            <a:pPr marL="0" marR="0" lvl="0" indent="0" algn="l" rtl="0">
              <a:lnSpc>
                <a:spcPct val="100000"/>
              </a:lnSpc>
              <a:spcBef>
                <a:spcPts val="0"/>
              </a:spcBef>
              <a:spcAft>
                <a:spcPts val="0"/>
              </a:spcAft>
              <a:buNone/>
            </a:pPr>
            <a:r>
              <a:rPr lang="en-GB" sz="2400" b="1" i="1" dirty="0" err="1">
                <a:solidFill>
                  <a:schemeClr val="bg1"/>
                </a:solidFill>
              </a:rPr>
              <a:t>tranquilo</a:t>
            </a:r>
            <a:r>
              <a:rPr lang="en-GB" sz="2400" b="1" i="1" dirty="0">
                <a:solidFill>
                  <a:schemeClr val="bg1"/>
                </a:solidFill>
              </a:rPr>
              <a:t> </a:t>
            </a:r>
            <a:r>
              <a:rPr lang="en-GB" sz="2400" dirty="0">
                <a:solidFill>
                  <a:schemeClr val="bg1"/>
                </a:solidFill>
              </a:rPr>
              <a:t>= calm</a:t>
            </a:r>
          </a:p>
          <a:p>
            <a:pPr marL="0" marR="0" lvl="0" indent="0" algn="l" rtl="0">
              <a:lnSpc>
                <a:spcPct val="100000"/>
              </a:lnSpc>
              <a:spcBef>
                <a:spcPts val="0"/>
              </a:spcBef>
              <a:spcAft>
                <a:spcPts val="0"/>
              </a:spcAft>
              <a:buNone/>
            </a:pPr>
            <a:r>
              <a:rPr lang="en-GB" sz="2400" b="1" i="1" dirty="0" err="1">
                <a:solidFill>
                  <a:schemeClr val="bg1"/>
                </a:solidFill>
              </a:rPr>
              <a:t>relajante</a:t>
            </a:r>
            <a:r>
              <a:rPr lang="en-GB" sz="2400" b="1" i="1" dirty="0">
                <a:solidFill>
                  <a:schemeClr val="bg1"/>
                </a:solidFill>
              </a:rPr>
              <a:t> </a:t>
            </a:r>
            <a:r>
              <a:rPr lang="en-GB" sz="2400" dirty="0">
                <a:solidFill>
                  <a:schemeClr val="bg1"/>
                </a:solidFill>
              </a:rPr>
              <a:t>= relaxing</a:t>
            </a:r>
          </a:p>
          <a:p>
            <a:pPr marL="0" marR="0" lvl="0" indent="0" algn="l" rtl="0">
              <a:lnSpc>
                <a:spcPct val="100000"/>
              </a:lnSpc>
              <a:spcBef>
                <a:spcPts val="0"/>
              </a:spcBef>
              <a:spcAft>
                <a:spcPts val="0"/>
              </a:spcAft>
              <a:buNone/>
            </a:pPr>
            <a:r>
              <a:rPr lang="en-GB" sz="2400" b="1" i="1" dirty="0" err="1">
                <a:solidFill>
                  <a:schemeClr val="bg1"/>
                </a:solidFill>
              </a:rPr>
              <a:t>barato</a:t>
            </a:r>
            <a:r>
              <a:rPr lang="en-GB" sz="2400" dirty="0">
                <a:solidFill>
                  <a:schemeClr val="bg1"/>
                </a:solidFill>
              </a:rPr>
              <a:t> = cheap</a:t>
            </a:r>
          </a:p>
        </p:txBody>
      </p:sp>
      <p:sp>
        <p:nvSpPr>
          <p:cNvPr id="3" name="Google Shape;135;p30">
            <a:extLst>
              <a:ext uri="{FF2B5EF4-FFF2-40B4-BE49-F238E27FC236}">
                <a16:creationId xmlns:a16="http://schemas.microsoft.com/office/drawing/2014/main" id="{2C6508C2-6703-08D1-A2B1-3727ED342695}"/>
              </a:ext>
            </a:extLst>
          </p:cNvPr>
          <p:cNvSpPr/>
          <p:nvPr/>
        </p:nvSpPr>
        <p:spPr>
          <a:xfrm>
            <a:off x="5323837" y="1333025"/>
            <a:ext cx="3491548" cy="2440689"/>
          </a:xfrm>
          <a:prstGeom prst="roundRect">
            <a:avLst>
              <a:gd name="adj" fmla="val 8965"/>
            </a:avLst>
          </a:prstGeom>
          <a:solidFill>
            <a:srgbClr val="D93D2D"/>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GB" sz="2400" b="1" u="sng" dirty="0" err="1">
                <a:solidFill>
                  <a:schemeClr val="bg1"/>
                </a:solidFill>
              </a:rPr>
              <a:t>Adjetivos</a:t>
            </a:r>
            <a:r>
              <a:rPr lang="en-GB" sz="2400" b="1" u="sng" dirty="0">
                <a:solidFill>
                  <a:schemeClr val="bg1"/>
                </a:solidFill>
              </a:rPr>
              <a:t> </a:t>
            </a:r>
            <a:r>
              <a:rPr lang="en-GB" sz="2400" b="1" u="sng" dirty="0" err="1">
                <a:solidFill>
                  <a:schemeClr val="bg1"/>
                </a:solidFill>
              </a:rPr>
              <a:t>negativos</a:t>
            </a:r>
            <a:r>
              <a:rPr lang="en-GB" sz="2400" b="1" u="sng" dirty="0">
                <a:solidFill>
                  <a:schemeClr val="bg1"/>
                </a:solidFill>
              </a:rPr>
              <a:t>:</a:t>
            </a:r>
          </a:p>
          <a:p>
            <a:pPr marL="0" marR="0" lvl="0" indent="0" algn="l" rtl="0">
              <a:lnSpc>
                <a:spcPct val="100000"/>
              </a:lnSpc>
              <a:spcBef>
                <a:spcPts val="0"/>
              </a:spcBef>
              <a:spcAft>
                <a:spcPts val="0"/>
              </a:spcAft>
              <a:buNone/>
            </a:pPr>
            <a:r>
              <a:rPr lang="en-GB" sz="2400" b="1" i="1" dirty="0">
                <a:solidFill>
                  <a:schemeClr val="bg1"/>
                </a:solidFill>
              </a:rPr>
              <a:t>lento</a:t>
            </a:r>
            <a:r>
              <a:rPr lang="en-GB" sz="2400" dirty="0">
                <a:solidFill>
                  <a:schemeClr val="bg1"/>
                </a:solidFill>
              </a:rPr>
              <a:t> = slow</a:t>
            </a:r>
          </a:p>
          <a:p>
            <a:pPr marL="0" marR="0" lvl="0" indent="0" algn="l" rtl="0">
              <a:lnSpc>
                <a:spcPct val="100000"/>
              </a:lnSpc>
              <a:spcBef>
                <a:spcPts val="0"/>
              </a:spcBef>
              <a:spcAft>
                <a:spcPts val="0"/>
              </a:spcAft>
              <a:buNone/>
            </a:pPr>
            <a:r>
              <a:rPr lang="en-GB" sz="2400" b="1" i="1" dirty="0" err="1">
                <a:solidFill>
                  <a:schemeClr val="bg1"/>
                </a:solidFill>
              </a:rPr>
              <a:t>sucio</a:t>
            </a:r>
            <a:r>
              <a:rPr lang="en-GB" sz="2400" dirty="0">
                <a:solidFill>
                  <a:schemeClr val="bg1"/>
                </a:solidFill>
              </a:rPr>
              <a:t> = dirty</a:t>
            </a:r>
          </a:p>
          <a:p>
            <a:pPr marL="0" marR="0" lvl="0" indent="0" algn="l" rtl="0">
              <a:lnSpc>
                <a:spcPct val="100000"/>
              </a:lnSpc>
              <a:spcBef>
                <a:spcPts val="0"/>
              </a:spcBef>
              <a:spcAft>
                <a:spcPts val="0"/>
              </a:spcAft>
              <a:buNone/>
            </a:pPr>
            <a:r>
              <a:rPr lang="en-GB" sz="2400" b="1" i="1" dirty="0" err="1">
                <a:solidFill>
                  <a:schemeClr val="bg1"/>
                </a:solidFill>
              </a:rPr>
              <a:t>ruidoso</a:t>
            </a:r>
            <a:r>
              <a:rPr lang="en-GB" sz="2400" dirty="0">
                <a:solidFill>
                  <a:schemeClr val="bg1"/>
                </a:solidFill>
              </a:rPr>
              <a:t> = noisy</a:t>
            </a:r>
          </a:p>
          <a:p>
            <a:pPr marL="0" marR="0" lvl="0" indent="0" algn="l" rtl="0">
              <a:lnSpc>
                <a:spcPct val="100000"/>
              </a:lnSpc>
              <a:spcBef>
                <a:spcPts val="0"/>
              </a:spcBef>
              <a:spcAft>
                <a:spcPts val="0"/>
              </a:spcAft>
              <a:buNone/>
            </a:pPr>
            <a:r>
              <a:rPr lang="en-GB" sz="2400" b="1" i="1" dirty="0" err="1">
                <a:solidFill>
                  <a:schemeClr val="bg1"/>
                </a:solidFill>
              </a:rPr>
              <a:t>ocupado</a:t>
            </a:r>
            <a:r>
              <a:rPr lang="en-GB" sz="2400" dirty="0">
                <a:solidFill>
                  <a:schemeClr val="bg1"/>
                </a:solidFill>
              </a:rPr>
              <a:t> = busy</a:t>
            </a:r>
          </a:p>
          <a:p>
            <a:pPr marL="0" marR="0" lvl="0" indent="0" algn="l" rtl="0">
              <a:lnSpc>
                <a:spcPct val="100000"/>
              </a:lnSpc>
              <a:spcBef>
                <a:spcPts val="0"/>
              </a:spcBef>
              <a:spcAft>
                <a:spcPts val="0"/>
              </a:spcAft>
              <a:buNone/>
            </a:pPr>
            <a:r>
              <a:rPr lang="en-GB" sz="2400" b="1" i="1" dirty="0" err="1">
                <a:solidFill>
                  <a:schemeClr val="bg1"/>
                </a:solidFill>
              </a:rPr>
              <a:t>caro</a:t>
            </a:r>
            <a:r>
              <a:rPr lang="en-GB" sz="2400" dirty="0">
                <a:solidFill>
                  <a:schemeClr val="bg1"/>
                </a:solidFill>
              </a:rPr>
              <a:t> = expensive</a:t>
            </a:r>
          </a:p>
        </p:txBody>
      </p:sp>
      <p:pic>
        <p:nvPicPr>
          <p:cNvPr id="4" name="Picture 3" descr="A hand with thumb down&#10;&#10;AI-generated content may be incorrect.">
            <a:extLst>
              <a:ext uri="{FF2B5EF4-FFF2-40B4-BE49-F238E27FC236}">
                <a16:creationId xmlns:a16="http://schemas.microsoft.com/office/drawing/2014/main" id="{3914958C-F914-0AD8-8C5C-8231B1C5431F}"/>
              </a:ext>
            </a:extLst>
          </p:cNvPr>
          <p:cNvPicPr>
            <a:picLocks noChangeAspect="1"/>
          </p:cNvPicPr>
          <p:nvPr/>
        </p:nvPicPr>
        <p:blipFill>
          <a:blip r:embed="rId3"/>
          <a:stretch>
            <a:fillRect/>
          </a:stretch>
        </p:blipFill>
        <p:spPr>
          <a:xfrm>
            <a:off x="7752389" y="2145965"/>
            <a:ext cx="770601" cy="753263"/>
          </a:xfrm>
          <a:prstGeom prst="rect">
            <a:avLst/>
          </a:prstGeom>
        </p:spPr>
      </p:pic>
      <p:pic>
        <p:nvPicPr>
          <p:cNvPr id="5" name="Picture 4" descr="A hand with thumb up&#10;&#10;AI-generated content may be incorrect.">
            <a:extLst>
              <a:ext uri="{FF2B5EF4-FFF2-40B4-BE49-F238E27FC236}">
                <a16:creationId xmlns:a16="http://schemas.microsoft.com/office/drawing/2014/main" id="{0DD351BC-239B-7330-67E2-B706A9EC2A74}"/>
              </a:ext>
            </a:extLst>
          </p:cNvPr>
          <p:cNvPicPr>
            <a:picLocks noChangeAspect="1"/>
          </p:cNvPicPr>
          <p:nvPr/>
        </p:nvPicPr>
        <p:blipFill>
          <a:blip r:embed="rId4"/>
          <a:stretch>
            <a:fillRect/>
          </a:stretch>
        </p:blipFill>
        <p:spPr>
          <a:xfrm>
            <a:off x="3724261" y="1957279"/>
            <a:ext cx="770601" cy="753263"/>
          </a:xfrm>
          <a:prstGeom prst="rect">
            <a:avLst/>
          </a:prstGeom>
        </p:spPr>
      </p:pic>
      <p:sp>
        <p:nvSpPr>
          <p:cNvPr id="8" name="Google Shape;133;p30">
            <a:extLst>
              <a:ext uri="{FF2B5EF4-FFF2-40B4-BE49-F238E27FC236}">
                <a16:creationId xmlns:a16="http://schemas.microsoft.com/office/drawing/2014/main" id="{A90BD60F-D75F-B477-1277-15A0B15C3A17}"/>
              </a:ext>
            </a:extLst>
          </p:cNvPr>
          <p:cNvSpPr/>
          <p:nvPr/>
        </p:nvSpPr>
        <p:spPr>
          <a:xfrm>
            <a:off x="2745419" y="4797129"/>
            <a:ext cx="1957684" cy="859103"/>
          </a:xfrm>
          <a:prstGeom prst="roundRect">
            <a:avLst>
              <a:gd name="adj" fmla="val 15885"/>
            </a:avLst>
          </a:prstGeom>
          <a:solidFill>
            <a:srgbClr val="2F2967"/>
          </a:solidFill>
          <a:ln>
            <a:noFill/>
          </a:ln>
        </p:spPr>
        <p:txBody>
          <a:bodyPr spcFirstLastPara="1" wrap="square" lIns="91425" tIns="45700" rIns="91425" bIns="45700" anchor="ctr" anchorCtr="0">
            <a:noAutofit/>
          </a:bodyPr>
          <a:lstStyle/>
          <a:p>
            <a:pPr marL="0" marR="0" lvl="0" indent="0" algn="ctr" rtl="0">
              <a:lnSpc>
                <a:spcPct val="100000"/>
              </a:lnSpc>
              <a:spcBef>
                <a:spcPts val="0"/>
              </a:spcBef>
              <a:buClr>
                <a:srgbClr val="000000"/>
              </a:buClr>
              <a:buSzPts val="2400"/>
              <a:buFont typeface="Arial"/>
              <a:buNone/>
            </a:pPr>
            <a:r>
              <a:rPr lang="en-GB" sz="2000" b="1" i="0" u="none" strike="noStrike" cap="none" dirty="0">
                <a:solidFill>
                  <a:srgbClr val="FFFFFF"/>
                </a:solidFill>
                <a:sym typeface="Arial"/>
              </a:rPr>
              <a:t>Q. What is an adjective?</a:t>
            </a:r>
            <a:endParaRPr lang="en-GB" sz="2000" b="1" dirty="0">
              <a:solidFill>
                <a:srgbClr val="FFFFFF"/>
              </a:solidFill>
            </a:endParaRPr>
          </a:p>
        </p:txBody>
      </p:sp>
      <p:grpSp>
        <p:nvGrpSpPr>
          <p:cNvPr id="17" name="Group 16">
            <a:extLst>
              <a:ext uri="{FF2B5EF4-FFF2-40B4-BE49-F238E27FC236}">
                <a16:creationId xmlns:a16="http://schemas.microsoft.com/office/drawing/2014/main" id="{0E14BCE5-3D5A-2252-FDFC-712E9BA923AA}"/>
              </a:ext>
            </a:extLst>
          </p:cNvPr>
          <p:cNvGrpSpPr/>
          <p:nvPr/>
        </p:nvGrpSpPr>
        <p:grpSpPr>
          <a:xfrm>
            <a:off x="5109749" y="4045583"/>
            <a:ext cx="3780437" cy="1777409"/>
            <a:chOff x="5109749" y="4045583"/>
            <a:chExt cx="3780437" cy="1777409"/>
          </a:xfrm>
        </p:grpSpPr>
        <p:sp>
          <p:nvSpPr>
            <p:cNvPr id="136" name="Google Shape;136;p30">
              <a:extLst>
                <a:ext uri="{FF2B5EF4-FFF2-40B4-BE49-F238E27FC236}">
                  <a16:creationId xmlns:a16="http://schemas.microsoft.com/office/drawing/2014/main" id="{B9EDBAFB-6278-D623-EB80-739C2C1D18E6}"/>
                </a:ext>
              </a:extLst>
            </p:cNvPr>
            <p:cNvSpPr/>
            <p:nvPr/>
          </p:nvSpPr>
          <p:spPr>
            <a:xfrm>
              <a:off x="5109749" y="4045583"/>
              <a:ext cx="3705636" cy="1479392"/>
            </a:xfrm>
            <a:prstGeom prst="roundRect">
              <a:avLst>
                <a:gd name="adj" fmla="val 11098"/>
              </a:avLst>
            </a:prstGeom>
            <a:solidFill>
              <a:srgbClr val="B52664"/>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GB" sz="2000" b="1" i="0" u="none" strike="noStrike" cap="none" dirty="0">
                  <a:solidFill>
                    <a:srgbClr val="FFFFFF"/>
                  </a:solidFill>
                  <a:latin typeface="Arial"/>
                  <a:ea typeface="Arial"/>
                  <a:cs typeface="Arial"/>
                  <a:sym typeface="Arial"/>
                </a:rPr>
                <a:t>Stretch</a:t>
              </a:r>
              <a:r>
                <a:rPr lang="en-GB" sz="2000" b="0" i="1" u="none" strike="noStrike" cap="none" dirty="0">
                  <a:solidFill>
                    <a:srgbClr val="FFFFFF"/>
                  </a:solidFill>
                  <a:latin typeface="Arial"/>
                  <a:ea typeface="Arial"/>
                  <a:cs typeface="Arial"/>
                  <a:sym typeface="Arial"/>
                </a:rPr>
                <a:t>: </a:t>
              </a:r>
              <a:r>
                <a:rPr lang="en-GB" sz="2000" b="0" i="0" u="none" strike="noStrike" cap="none" dirty="0">
                  <a:solidFill>
                    <a:srgbClr val="FFFFFF"/>
                  </a:solidFill>
                  <a:latin typeface="Arial"/>
                  <a:ea typeface="Arial"/>
                  <a:cs typeface="Arial"/>
                  <a:sym typeface="Arial"/>
                </a:rPr>
                <a:t>On this slide you can see some examples of </a:t>
              </a:r>
              <a:r>
                <a:rPr lang="en-GB" sz="2000" b="1" i="0" u="none" strike="noStrike" cap="none" dirty="0">
                  <a:solidFill>
                    <a:srgbClr val="FFFFFF"/>
                  </a:solidFill>
                  <a:latin typeface="Arial"/>
                  <a:ea typeface="Arial"/>
                  <a:cs typeface="Arial"/>
                  <a:sym typeface="Arial"/>
                </a:rPr>
                <a:t>antonyms</a:t>
              </a:r>
              <a:r>
                <a:rPr lang="en-GB" sz="2000" b="0" i="0" u="none" strike="noStrike" cap="none" dirty="0">
                  <a:solidFill>
                    <a:srgbClr val="FFFFFF"/>
                  </a:solidFill>
                  <a:latin typeface="Arial"/>
                  <a:ea typeface="Arial"/>
                  <a:cs typeface="Arial"/>
                  <a:sym typeface="Arial"/>
                </a:rPr>
                <a:t>, do you know </a:t>
              </a:r>
              <a:br>
                <a:rPr lang="en-GB" sz="2000" b="0" i="0" u="none" strike="noStrike" cap="none" dirty="0">
                  <a:solidFill>
                    <a:srgbClr val="FFFFFF"/>
                  </a:solidFill>
                  <a:latin typeface="Arial"/>
                  <a:ea typeface="Arial"/>
                  <a:cs typeface="Arial"/>
                  <a:sym typeface="Arial"/>
                </a:rPr>
              </a:br>
              <a:r>
                <a:rPr lang="en-GB" sz="2000" b="0" i="0" u="none" strike="noStrike" cap="none" dirty="0">
                  <a:solidFill>
                    <a:srgbClr val="FFFFFF"/>
                  </a:solidFill>
                  <a:latin typeface="Arial"/>
                  <a:ea typeface="Arial"/>
                  <a:cs typeface="Arial"/>
                  <a:sym typeface="Arial"/>
                </a:rPr>
                <a:t>what this means?</a:t>
              </a:r>
            </a:p>
          </p:txBody>
        </p:sp>
        <p:pic>
          <p:nvPicPr>
            <p:cNvPr id="16" name="Picture 15" descr="A moon and clouds in the water&#10;&#10;AI-generated content may be incorrect.">
              <a:extLst>
                <a:ext uri="{FF2B5EF4-FFF2-40B4-BE49-F238E27FC236}">
                  <a16:creationId xmlns:a16="http://schemas.microsoft.com/office/drawing/2014/main" id="{5A21EABD-0745-A1B9-0CB2-FCB4A12DD857}"/>
                </a:ext>
              </a:extLst>
            </p:cNvPr>
            <p:cNvPicPr>
              <a:picLocks noChangeAspect="1"/>
            </p:cNvPicPr>
            <p:nvPr/>
          </p:nvPicPr>
          <p:blipFill>
            <a:blip r:embed="rId5"/>
            <a:srcRect l="1673" t="1673" r="1673" b="1673"/>
            <a:stretch/>
          </p:blipFill>
          <p:spPr>
            <a:xfrm>
              <a:off x="7927194" y="4885518"/>
              <a:ext cx="962992" cy="937474"/>
            </a:xfrm>
            <a:prstGeom prst="ellipse">
              <a:avLst/>
            </a:prstGeom>
            <a:ln w="19050">
              <a:solidFill>
                <a:srgbClr val="2F2967"/>
              </a:solidFill>
            </a:ln>
          </p:spPr>
        </p:pic>
      </p:grpSp>
    </p:spTree>
    <p:extLst>
      <p:ext uri="{BB962C8B-B14F-4D97-AF65-F5344CB8AC3E}">
        <p14:creationId xmlns:p14="http://schemas.microsoft.com/office/powerpoint/2010/main" val="34979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1000"/>
                                        <p:tgtEl>
                                          <p:spTgt spid="17"/>
                                        </p:tgtEl>
                                      </p:cBhvr>
                                    </p:animEffect>
                                    <p:anim calcmode="lin" valueType="num">
                                      <p:cBhvr>
                                        <p:cTn id="8" dur="1000" fill="hold"/>
                                        <p:tgtEl>
                                          <p:spTgt spid="17"/>
                                        </p:tgtEl>
                                        <p:attrNameLst>
                                          <p:attrName>ppt_x</p:attrName>
                                        </p:attrNameLst>
                                      </p:cBhvr>
                                      <p:tavLst>
                                        <p:tav tm="0">
                                          <p:val>
                                            <p:strVal val="#ppt_x"/>
                                          </p:val>
                                        </p:tav>
                                        <p:tav tm="100000">
                                          <p:val>
                                            <p:strVal val="#ppt_x"/>
                                          </p:val>
                                        </p:tav>
                                      </p:tavLst>
                                    </p:anim>
                                    <p:anim calcmode="lin" valueType="num">
                                      <p:cBhvr>
                                        <p:cTn id="9"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31">
          <a:extLst>
            <a:ext uri="{FF2B5EF4-FFF2-40B4-BE49-F238E27FC236}">
              <a16:creationId xmlns:a16="http://schemas.microsoft.com/office/drawing/2014/main" id="{F766845A-0FE7-C62A-95B0-C1FEDAB75DBD}"/>
            </a:ext>
          </a:extLst>
        </p:cNvPr>
        <p:cNvGrpSpPr/>
        <p:nvPr/>
      </p:nvGrpSpPr>
      <p:grpSpPr>
        <a:xfrm>
          <a:off x="0" y="0"/>
          <a:ext cx="0" cy="0"/>
          <a:chOff x="0" y="0"/>
          <a:chExt cx="0" cy="0"/>
        </a:xfrm>
      </p:grpSpPr>
      <p:sp>
        <p:nvSpPr>
          <p:cNvPr id="133" name="Google Shape;133;p30">
            <a:extLst>
              <a:ext uri="{FF2B5EF4-FFF2-40B4-BE49-F238E27FC236}">
                <a16:creationId xmlns:a16="http://schemas.microsoft.com/office/drawing/2014/main" id="{2E86CDDE-071D-CCC8-7CEA-B374E2D0AEA5}"/>
              </a:ext>
            </a:extLst>
          </p:cNvPr>
          <p:cNvSpPr/>
          <p:nvPr/>
        </p:nvSpPr>
        <p:spPr>
          <a:xfrm>
            <a:off x="1207316" y="362090"/>
            <a:ext cx="4027624" cy="685880"/>
          </a:xfrm>
          <a:prstGeom prst="roundRect">
            <a:avLst>
              <a:gd name="adj" fmla="val 18061"/>
            </a:avLst>
          </a:prstGeom>
          <a:solidFill>
            <a:srgbClr val="2F2967"/>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GB" sz="3200" b="1" i="0" u="none" strike="noStrike" cap="none" dirty="0">
                <a:solidFill>
                  <a:srgbClr val="FFFFFF"/>
                </a:solidFill>
                <a:sym typeface="Arial"/>
              </a:rPr>
              <a:t>Listen and repeat…</a:t>
            </a:r>
            <a:endParaRPr lang="en-GB" sz="3200" dirty="0">
              <a:solidFill>
                <a:srgbClr val="FFFFFF"/>
              </a:solidFill>
            </a:endParaRPr>
          </a:p>
        </p:txBody>
      </p:sp>
      <p:sp>
        <p:nvSpPr>
          <p:cNvPr id="135" name="Google Shape;135;p30">
            <a:extLst>
              <a:ext uri="{FF2B5EF4-FFF2-40B4-BE49-F238E27FC236}">
                <a16:creationId xmlns:a16="http://schemas.microsoft.com/office/drawing/2014/main" id="{AF66342C-2B7A-7277-DCA9-3A215215BFF6}"/>
              </a:ext>
            </a:extLst>
          </p:cNvPr>
          <p:cNvSpPr/>
          <p:nvPr/>
        </p:nvSpPr>
        <p:spPr>
          <a:xfrm>
            <a:off x="1207316" y="1468426"/>
            <a:ext cx="2689597" cy="649851"/>
          </a:xfrm>
          <a:prstGeom prst="roundRect">
            <a:avLst>
              <a:gd name="adj" fmla="val 16544"/>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lvl="0" algn="ctr"/>
            <a:r>
              <a:rPr lang="en-GB" sz="2800" b="1" dirty="0" err="1">
                <a:solidFill>
                  <a:srgbClr val="2F2967"/>
                </a:solidFill>
              </a:rPr>
              <a:t>Porque</a:t>
            </a:r>
            <a:r>
              <a:rPr lang="en-GB" sz="2800" b="1" dirty="0">
                <a:solidFill>
                  <a:srgbClr val="2F2967"/>
                </a:solidFill>
              </a:rPr>
              <a:t> es…</a:t>
            </a:r>
            <a:endParaRPr sz="2800" b="1" dirty="0">
              <a:solidFill>
                <a:srgbClr val="2F2967"/>
              </a:solidFill>
            </a:endParaRPr>
          </a:p>
        </p:txBody>
      </p:sp>
      <p:pic>
        <p:nvPicPr>
          <p:cNvPr id="7" name="Picture 6" descr="A blue ear with sound waves&#10;&#10;AI-generated content may be incorrect.">
            <a:extLst>
              <a:ext uri="{FF2B5EF4-FFF2-40B4-BE49-F238E27FC236}">
                <a16:creationId xmlns:a16="http://schemas.microsoft.com/office/drawing/2014/main" id="{71700F34-253C-F0CC-BE5B-3A6EAD5EDF55}"/>
              </a:ext>
            </a:extLst>
          </p:cNvPr>
          <p:cNvPicPr>
            <a:picLocks noChangeAspect="1"/>
          </p:cNvPicPr>
          <p:nvPr/>
        </p:nvPicPr>
        <p:blipFill>
          <a:blip r:embed="rId3"/>
          <a:stretch>
            <a:fillRect/>
          </a:stretch>
        </p:blipFill>
        <p:spPr>
          <a:xfrm>
            <a:off x="6812479" y="221942"/>
            <a:ext cx="1989346" cy="1407462"/>
          </a:xfrm>
          <a:prstGeom prst="rect">
            <a:avLst/>
          </a:prstGeom>
        </p:spPr>
      </p:pic>
      <p:sp>
        <p:nvSpPr>
          <p:cNvPr id="3" name="Google Shape;135;p30">
            <a:extLst>
              <a:ext uri="{FF2B5EF4-FFF2-40B4-BE49-F238E27FC236}">
                <a16:creationId xmlns:a16="http://schemas.microsoft.com/office/drawing/2014/main" id="{B3FDD133-CDA3-AA76-1CD3-1B8C609A6A88}"/>
              </a:ext>
            </a:extLst>
          </p:cNvPr>
          <p:cNvSpPr/>
          <p:nvPr/>
        </p:nvSpPr>
        <p:spPr>
          <a:xfrm>
            <a:off x="4099560" y="1468426"/>
            <a:ext cx="2885080" cy="649851"/>
          </a:xfrm>
          <a:prstGeom prst="roundRect">
            <a:avLst>
              <a:gd name="adj" fmla="val 16544"/>
            </a:avLst>
          </a:prstGeom>
          <a:solidFill>
            <a:srgbClr val="FFF5CE"/>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lvl="0" algn="ctr"/>
            <a:r>
              <a:rPr lang="en-GB" sz="2800" dirty="0">
                <a:solidFill>
                  <a:srgbClr val="2F2967"/>
                </a:solidFill>
              </a:rPr>
              <a:t>Because it is…</a:t>
            </a:r>
            <a:endParaRPr sz="2800" dirty="0">
              <a:solidFill>
                <a:srgbClr val="2F2967"/>
              </a:solidFill>
            </a:endParaRPr>
          </a:p>
        </p:txBody>
      </p:sp>
      <p:sp>
        <p:nvSpPr>
          <p:cNvPr id="6" name="Google Shape;135;p30">
            <a:extLst>
              <a:ext uri="{FF2B5EF4-FFF2-40B4-BE49-F238E27FC236}">
                <a16:creationId xmlns:a16="http://schemas.microsoft.com/office/drawing/2014/main" id="{E1527CF1-01DA-A5C2-A79C-3980FA52C7E8}"/>
              </a:ext>
            </a:extLst>
          </p:cNvPr>
          <p:cNvSpPr/>
          <p:nvPr/>
        </p:nvSpPr>
        <p:spPr>
          <a:xfrm>
            <a:off x="1207317" y="2294454"/>
            <a:ext cx="3517084" cy="3433246"/>
          </a:xfrm>
          <a:prstGeom prst="roundRect">
            <a:avLst>
              <a:gd name="adj" fmla="val 4526"/>
            </a:avLst>
          </a:prstGeom>
          <a:solidFill>
            <a:srgbClr val="1B9C66"/>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lvl="0">
              <a:lnSpc>
                <a:spcPct val="150000"/>
              </a:lnSpc>
            </a:pPr>
            <a:r>
              <a:rPr lang="en-GB" sz="2400" b="1" u="sng" dirty="0" err="1">
                <a:solidFill>
                  <a:schemeClr val="bg1"/>
                </a:solidFill>
              </a:rPr>
              <a:t>Adjetivos</a:t>
            </a:r>
            <a:r>
              <a:rPr lang="en-GB" sz="2400" b="1" u="sng" dirty="0">
                <a:solidFill>
                  <a:schemeClr val="bg1"/>
                </a:solidFill>
              </a:rPr>
              <a:t> </a:t>
            </a:r>
            <a:r>
              <a:rPr lang="en-GB" sz="2400" b="1" u="sng" dirty="0" err="1">
                <a:solidFill>
                  <a:schemeClr val="bg1"/>
                </a:solidFill>
              </a:rPr>
              <a:t>positivos</a:t>
            </a:r>
            <a:r>
              <a:rPr lang="en-GB" sz="2400" b="1" u="sng" dirty="0">
                <a:solidFill>
                  <a:schemeClr val="bg1"/>
                </a:solidFill>
              </a:rPr>
              <a:t>:</a:t>
            </a:r>
          </a:p>
          <a:p>
            <a:pPr lvl="0">
              <a:lnSpc>
                <a:spcPct val="150000"/>
              </a:lnSpc>
            </a:pPr>
            <a:r>
              <a:rPr lang="en-GB" sz="2400" b="1" dirty="0" err="1">
                <a:solidFill>
                  <a:schemeClr val="bg1"/>
                </a:solidFill>
              </a:rPr>
              <a:t>rápido</a:t>
            </a:r>
            <a:r>
              <a:rPr lang="en-GB" sz="2400" b="1" dirty="0">
                <a:solidFill>
                  <a:schemeClr val="bg1"/>
                </a:solidFill>
              </a:rPr>
              <a:t> = fast</a:t>
            </a:r>
          </a:p>
          <a:p>
            <a:pPr lvl="0">
              <a:lnSpc>
                <a:spcPct val="150000"/>
              </a:lnSpc>
            </a:pPr>
            <a:r>
              <a:rPr lang="en-GB" sz="2400" b="1" dirty="0" err="1">
                <a:solidFill>
                  <a:schemeClr val="bg1"/>
                </a:solidFill>
              </a:rPr>
              <a:t>limpio</a:t>
            </a:r>
            <a:r>
              <a:rPr lang="en-GB" sz="2400" b="1" dirty="0">
                <a:solidFill>
                  <a:schemeClr val="bg1"/>
                </a:solidFill>
              </a:rPr>
              <a:t> = clean</a:t>
            </a:r>
          </a:p>
          <a:p>
            <a:pPr lvl="0">
              <a:lnSpc>
                <a:spcPct val="150000"/>
              </a:lnSpc>
            </a:pPr>
            <a:r>
              <a:rPr lang="en-GB" sz="2400" b="1" dirty="0" err="1">
                <a:solidFill>
                  <a:schemeClr val="bg1"/>
                </a:solidFill>
              </a:rPr>
              <a:t>tranquilo</a:t>
            </a:r>
            <a:r>
              <a:rPr lang="en-GB" sz="2400" b="1" dirty="0">
                <a:solidFill>
                  <a:schemeClr val="bg1"/>
                </a:solidFill>
              </a:rPr>
              <a:t> = calm</a:t>
            </a:r>
          </a:p>
          <a:p>
            <a:pPr lvl="0">
              <a:lnSpc>
                <a:spcPct val="150000"/>
              </a:lnSpc>
            </a:pPr>
            <a:r>
              <a:rPr lang="en-GB" sz="2400" b="1" dirty="0" err="1">
                <a:solidFill>
                  <a:schemeClr val="bg1"/>
                </a:solidFill>
              </a:rPr>
              <a:t>relajante</a:t>
            </a:r>
            <a:r>
              <a:rPr lang="en-GB" sz="2400" b="1" dirty="0">
                <a:solidFill>
                  <a:schemeClr val="bg1"/>
                </a:solidFill>
              </a:rPr>
              <a:t> = relaxing</a:t>
            </a:r>
          </a:p>
          <a:p>
            <a:pPr lvl="0">
              <a:lnSpc>
                <a:spcPct val="150000"/>
              </a:lnSpc>
            </a:pPr>
            <a:r>
              <a:rPr lang="en-GB" sz="2400" b="1" dirty="0" err="1">
                <a:solidFill>
                  <a:schemeClr val="bg1"/>
                </a:solidFill>
              </a:rPr>
              <a:t>barato</a:t>
            </a:r>
            <a:r>
              <a:rPr lang="en-GB" sz="2400" b="1" dirty="0">
                <a:solidFill>
                  <a:schemeClr val="bg1"/>
                </a:solidFill>
              </a:rPr>
              <a:t> = cheap</a:t>
            </a:r>
            <a:endParaRPr lang="en-GB" sz="2400" dirty="0">
              <a:solidFill>
                <a:schemeClr val="bg1"/>
              </a:solidFill>
            </a:endParaRPr>
          </a:p>
        </p:txBody>
      </p:sp>
      <p:pic>
        <p:nvPicPr>
          <p:cNvPr id="11" name="Picture 10" descr="A hand with thumb up&#10;&#10;AI-generated content may be incorrect.">
            <a:extLst>
              <a:ext uri="{FF2B5EF4-FFF2-40B4-BE49-F238E27FC236}">
                <a16:creationId xmlns:a16="http://schemas.microsoft.com/office/drawing/2014/main" id="{9E31FA87-DA73-0339-C908-F92FCCDB0861}"/>
              </a:ext>
            </a:extLst>
          </p:cNvPr>
          <p:cNvPicPr>
            <a:picLocks noChangeAspect="1"/>
          </p:cNvPicPr>
          <p:nvPr/>
        </p:nvPicPr>
        <p:blipFill>
          <a:blip r:embed="rId4"/>
          <a:stretch>
            <a:fillRect/>
          </a:stretch>
        </p:blipFill>
        <p:spPr>
          <a:xfrm>
            <a:off x="3801399" y="3052368"/>
            <a:ext cx="770601" cy="753263"/>
          </a:xfrm>
          <a:prstGeom prst="rect">
            <a:avLst/>
          </a:prstGeom>
        </p:spPr>
      </p:pic>
      <p:sp>
        <p:nvSpPr>
          <p:cNvPr id="16" name="Google Shape;135;p30">
            <a:extLst>
              <a:ext uri="{FF2B5EF4-FFF2-40B4-BE49-F238E27FC236}">
                <a16:creationId xmlns:a16="http://schemas.microsoft.com/office/drawing/2014/main" id="{8B40693A-00ED-211D-3532-4B803F8DCD71}"/>
              </a:ext>
            </a:extLst>
          </p:cNvPr>
          <p:cNvSpPr/>
          <p:nvPr/>
        </p:nvSpPr>
        <p:spPr>
          <a:xfrm>
            <a:off x="5246641" y="2294454"/>
            <a:ext cx="3517084" cy="3433246"/>
          </a:xfrm>
          <a:prstGeom prst="roundRect">
            <a:avLst>
              <a:gd name="adj" fmla="val 4526"/>
            </a:avLst>
          </a:prstGeom>
          <a:solidFill>
            <a:srgbClr val="D93D2D"/>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a:lnSpc>
                <a:spcPct val="150000"/>
              </a:lnSpc>
            </a:pPr>
            <a:r>
              <a:rPr lang="en-GB" sz="2400" b="1" u="sng" dirty="0" err="1">
                <a:solidFill>
                  <a:schemeClr val="bg1"/>
                </a:solidFill>
              </a:rPr>
              <a:t>Adjetivos</a:t>
            </a:r>
            <a:r>
              <a:rPr lang="en-GB" sz="2400" b="1" u="sng" dirty="0">
                <a:solidFill>
                  <a:schemeClr val="bg1"/>
                </a:solidFill>
              </a:rPr>
              <a:t> </a:t>
            </a:r>
            <a:r>
              <a:rPr lang="en-GB" sz="2400" b="1" u="sng" dirty="0" err="1">
                <a:solidFill>
                  <a:schemeClr val="bg1"/>
                </a:solidFill>
              </a:rPr>
              <a:t>negativos</a:t>
            </a:r>
            <a:r>
              <a:rPr lang="en-GB" sz="2400" b="1" u="sng" dirty="0">
                <a:solidFill>
                  <a:schemeClr val="bg1"/>
                </a:solidFill>
              </a:rPr>
              <a:t>:</a:t>
            </a:r>
          </a:p>
          <a:p>
            <a:pPr>
              <a:lnSpc>
                <a:spcPct val="150000"/>
              </a:lnSpc>
            </a:pPr>
            <a:r>
              <a:rPr lang="pt-BR" sz="2400" b="1" dirty="0">
                <a:solidFill>
                  <a:schemeClr val="bg1"/>
                </a:solidFill>
              </a:rPr>
              <a:t>lento = slow</a:t>
            </a:r>
          </a:p>
          <a:p>
            <a:pPr>
              <a:lnSpc>
                <a:spcPct val="150000"/>
              </a:lnSpc>
            </a:pPr>
            <a:r>
              <a:rPr lang="pt-BR" sz="2400" b="1" dirty="0">
                <a:solidFill>
                  <a:schemeClr val="bg1"/>
                </a:solidFill>
              </a:rPr>
              <a:t>sucio = dirty</a:t>
            </a:r>
          </a:p>
          <a:p>
            <a:pPr>
              <a:lnSpc>
                <a:spcPct val="150000"/>
              </a:lnSpc>
            </a:pPr>
            <a:r>
              <a:rPr lang="pt-BR" sz="2400" b="1" dirty="0">
                <a:solidFill>
                  <a:schemeClr val="bg1"/>
                </a:solidFill>
              </a:rPr>
              <a:t>ruidoso = noisy</a:t>
            </a:r>
          </a:p>
          <a:p>
            <a:pPr>
              <a:lnSpc>
                <a:spcPct val="150000"/>
              </a:lnSpc>
            </a:pPr>
            <a:r>
              <a:rPr lang="pt-BR" sz="2400" b="1" dirty="0">
                <a:solidFill>
                  <a:schemeClr val="bg1"/>
                </a:solidFill>
              </a:rPr>
              <a:t>ocupado = busy</a:t>
            </a:r>
          </a:p>
          <a:p>
            <a:pPr>
              <a:lnSpc>
                <a:spcPct val="150000"/>
              </a:lnSpc>
            </a:pPr>
            <a:r>
              <a:rPr lang="pt-BR" sz="2400" b="1" dirty="0">
                <a:solidFill>
                  <a:schemeClr val="bg1"/>
                </a:solidFill>
              </a:rPr>
              <a:t>caro = expensive</a:t>
            </a:r>
            <a:endParaRPr lang="en-GB" sz="2400" dirty="0">
              <a:solidFill>
                <a:schemeClr val="bg1"/>
              </a:solidFill>
            </a:endParaRPr>
          </a:p>
        </p:txBody>
      </p:sp>
      <p:pic>
        <p:nvPicPr>
          <p:cNvPr id="17" name="Picture 16" descr="A hand with thumb down&#10;&#10;AI-generated content may be incorrect.">
            <a:extLst>
              <a:ext uri="{FF2B5EF4-FFF2-40B4-BE49-F238E27FC236}">
                <a16:creationId xmlns:a16="http://schemas.microsoft.com/office/drawing/2014/main" id="{AE6523C2-6F46-2CD9-9981-FCF332C505DD}"/>
              </a:ext>
            </a:extLst>
          </p:cNvPr>
          <p:cNvPicPr>
            <a:picLocks noChangeAspect="1"/>
          </p:cNvPicPr>
          <p:nvPr/>
        </p:nvPicPr>
        <p:blipFill>
          <a:blip r:embed="rId5"/>
          <a:stretch>
            <a:fillRect/>
          </a:stretch>
        </p:blipFill>
        <p:spPr>
          <a:xfrm>
            <a:off x="7807152" y="3153159"/>
            <a:ext cx="770601" cy="753263"/>
          </a:xfrm>
          <a:prstGeom prst="rect">
            <a:avLst/>
          </a:prstGeom>
        </p:spPr>
      </p:pic>
    </p:spTree>
    <p:extLst>
      <p:ext uri="{BB962C8B-B14F-4D97-AF65-F5344CB8AC3E}">
        <p14:creationId xmlns:p14="http://schemas.microsoft.com/office/powerpoint/2010/main" val="1530436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750" tmFilter="0, 0; .2, .5; .8, .5; 1, 0"/>
                                        <p:tgtEl>
                                          <p:spTgt spid="7"/>
                                        </p:tgtEl>
                                      </p:cBhvr>
                                    </p:animEffect>
                                    <p:animScale>
                                      <p:cBhvr>
                                        <p:cTn id="7" dur="375" autoRev="1" fill="hold"/>
                                        <p:tgtEl>
                                          <p:spTgt spid="7"/>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5"/>
                                        </p:tgtEl>
                                        <p:attrNameLst>
                                          <p:attrName>style.visibility</p:attrName>
                                        </p:attrNameLst>
                                      </p:cBhvr>
                                      <p:to>
                                        <p:strVal val="visible"/>
                                      </p:to>
                                    </p:set>
                                    <p:animEffect transition="in" filter="fade">
                                      <p:cBhvr>
                                        <p:cTn id="12" dur="500"/>
                                        <p:tgtEl>
                                          <p:spTgt spid="13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6">
                                            <p:txEl>
                                              <p:pRg st="1" end="1"/>
                                            </p:txEl>
                                          </p:spTgt>
                                        </p:tgtEl>
                                        <p:attrNameLst>
                                          <p:attrName>style.visibility</p:attrName>
                                        </p:attrNameLst>
                                      </p:cBhvr>
                                      <p:to>
                                        <p:strVal val="visible"/>
                                      </p:to>
                                    </p:set>
                                    <p:animEffect transition="in" filter="wipe(left)">
                                      <p:cBhvr>
                                        <p:cTn id="22" dur="500"/>
                                        <p:tgtEl>
                                          <p:spTgt spid="6">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6">
                                            <p:txEl>
                                              <p:pRg st="2" end="2"/>
                                            </p:txEl>
                                          </p:spTgt>
                                        </p:tgtEl>
                                        <p:attrNameLst>
                                          <p:attrName>style.visibility</p:attrName>
                                        </p:attrNameLst>
                                      </p:cBhvr>
                                      <p:to>
                                        <p:strVal val="visible"/>
                                      </p:to>
                                    </p:set>
                                    <p:animEffect transition="in" filter="wipe(left)">
                                      <p:cBhvr>
                                        <p:cTn id="27" dur="500"/>
                                        <p:tgtEl>
                                          <p:spTgt spid="6">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6">
                                            <p:txEl>
                                              <p:pRg st="3" end="3"/>
                                            </p:txEl>
                                          </p:spTgt>
                                        </p:tgtEl>
                                        <p:attrNameLst>
                                          <p:attrName>style.visibility</p:attrName>
                                        </p:attrNameLst>
                                      </p:cBhvr>
                                      <p:to>
                                        <p:strVal val="visible"/>
                                      </p:to>
                                    </p:set>
                                    <p:animEffect transition="in" filter="wipe(left)">
                                      <p:cBhvr>
                                        <p:cTn id="32" dur="500"/>
                                        <p:tgtEl>
                                          <p:spTgt spid="6">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6">
                                            <p:txEl>
                                              <p:pRg st="4" end="4"/>
                                            </p:txEl>
                                          </p:spTgt>
                                        </p:tgtEl>
                                        <p:attrNameLst>
                                          <p:attrName>style.visibility</p:attrName>
                                        </p:attrNameLst>
                                      </p:cBhvr>
                                      <p:to>
                                        <p:strVal val="visible"/>
                                      </p:to>
                                    </p:set>
                                    <p:animEffect transition="in" filter="wipe(left)">
                                      <p:cBhvr>
                                        <p:cTn id="37" dur="500"/>
                                        <p:tgtEl>
                                          <p:spTgt spid="6">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6">
                                            <p:txEl>
                                              <p:pRg st="5" end="5"/>
                                            </p:txEl>
                                          </p:spTgt>
                                        </p:tgtEl>
                                        <p:attrNameLst>
                                          <p:attrName>style.visibility</p:attrName>
                                        </p:attrNameLst>
                                      </p:cBhvr>
                                      <p:to>
                                        <p:strVal val="visible"/>
                                      </p:to>
                                    </p:set>
                                    <p:animEffect transition="in" filter="wipe(left)">
                                      <p:cBhvr>
                                        <p:cTn id="42" dur="500"/>
                                        <p:tgtEl>
                                          <p:spTgt spid="6">
                                            <p:txEl>
                                              <p:pRg st="5" end="5"/>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16">
                                            <p:txEl>
                                              <p:pRg st="1" end="1"/>
                                            </p:txEl>
                                          </p:spTgt>
                                        </p:tgtEl>
                                        <p:attrNameLst>
                                          <p:attrName>style.visibility</p:attrName>
                                        </p:attrNameLst>
                                      </p:cBhvr>
                                      <p:to>
                                        <p:strVal val="visible"/>
                                      </p:to>
                                    </p:set>
                                    <p:animEffect transition="in" filter="wipe(left)">
                                      <p:cBhvr>
                                        <p:cTn id="47" dur="500"/>
                                        <p:tgtEl>
                                          <p:spTgt spid="16">
                                            <p:txEl>
                                              <p:pRg st="1" end="1"/>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nodeType="clickEffect">
                                  <p:stCondLst>
                                    <p:cond delay="0"/>
                                  </p:stCondLst>
                                  <p:childTnLst>
                                    <p:set>
                                      <p:cBhvr>
                                        <p:cTn id="51" dur="1" fill="hold">
                                          <p:stCondLst>
                                            <p:cond delay="0"/>
                                          </p:stCondLst>
                                        </p:cTn>
                                        <p:tgtEl>
                                          <p:spTgt spid="16">
                                            <p:txEl>
                                              <p:pRg st="2" end="2"/>
                                            </p:txEl>
                                          </p:spTgt>
                                        </p:tgtEl>
                                        <p:attrNameLst>
                                          <p:attrName>style.visibility</p:attrName>
                                        </p:attrNameLst>
                                      </p:cBhvr>
                                      <p:to>
                                        <p:strVal val="visible"/>
                                      </p:to>
                                    </p:set>
                                    <p:animEffect transition="in" filter="wipe(left)">
                                      <p:cBhvr>
                                        <p:cTn id="52" dur="500"/>
                                        <p:tgtEl>
                                          <p:spTgt spid="16">
                                            <p:txEl>
                                              <p:pRg st="2" end="2"/>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nodeType="clickEffect">
                                  <p:stCondLst>
                                    <p:cond delay="0"/>
                                  </p:stCondLst>
                                  <p:childTnLst>
                                    <p:set>
                                      <p:cBhvr>
                                        <p:cTn id="56" dur="1" fill="hold">
                                          <p:stCondLst>
                                            <p:cond delay="0"/>
                                          </p:stCondLst>
                                        </p:cTn>
                                        <p:tgtEl>
                                          <p:spTgt spid="16">
                                            <p:txEl>
                                              <p:pRg st="3" end="3"/>
                                            </p:txEl>
                                          </p:spTgt>
                                        </p:tgtEl>
                                        <p:attrNameLst>
                                          <p:attrName>style.visibility</p:attrName>
                                        </p:attrNameLst>
                                      </p:cBhvr>
                                      <p:to>
                                        <p:strVal val="visible"/>
                                      </p:to>
                                    </p:set>
                                    <p:animEffect transition="in" filter="wipe(left)">
                                      <p:cBhvr>
                                        <p:cTn id="57" dur="500"/>
                                        <p:tgtEl>
                                          <p:spTgt spid="16">
                                            <p:txEl>
                                              <p:pRg st="3" end="3"/>
                                            </p:txEl>
                                          </p:spTgt>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nodeType="clickEffect">
                                  <p:stCondLst>
                                    <p:cond delay="0"/>
                                  </p:stCondLst>
                                  <p:childTnLst>
                                    <p:set>
                                      <p:cBhvr>
                                        <p:cTn id="61" dur="1" fill="hold">
                                          <p:stCondLst>
                                            <p:cond delay="0"/>
                                          </p:stCondLst>
                                        </p:cTn>
                                        <p:tgtEl>
                                          <p:spTgt spid="16">
                                            <p:txEl>
                                              <p:pRg st="4" end="4"/>
                                            </p:txEl>
                                          </p:spTgt>
                                        </p:tgtEl>
                                        <p:attrNameLst>
                                          <p:attrName>style.visibility</p:attrName>
                                        </p:attrNameLst>
                                      </p:cBhvr>
                                      <p:to>
                                        <p:strVal val="visible"/>
                                      </p:to>
                                    </p:set>
                                    <p:animEffect transition="in" filter="wipe(left)">
                                      <p:cBhvr>
                                        <p:cTn id="62" dur="500"/>
                                        <p:tgtEl>
                                          <p:spTgt spid="16">
                                            <p:txEl>
                                              <p:pRg st="4" end="4"/>
                                            </p:txEl>
                                          </p:spTgt>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8" fill="hold" nodeType="clickEffect">
                                  <p:stCondLst>
                                    <p:cond delay="0"/>
                                  </p:stCondLst>
                                  <p:childTnLst>
                                    <p:set>
                                      <p:cBhvr>
                                        <p:cTn id="66" dur="1" fill="hold">
                                          <p:stCondLst>
                                            <p:cond delay="0"/>
                                          </p:stCondLst>
                                        </p:cTn>
                                        <p:tgtEl>
                                          <p:spTgt spid="16">
                                            <p:txEl>
                                              <p:pRg st="5" end="5"/>
                                            </p:txEl>
                                          </p:spTgt>
                                        </p:tgtEl>
                                        <p:attrNameLst>
                                          <p:attrName>style.visibility</p:attrName>
                                        </p:attrNameLst>
                                      </p:cBhvr>
                                      <p:to>
                                        <p:strVal val="visible"/>
                                      </p:to>
                                    </p:set>
                                    <p:animEffect transition="in" filter="wipe(left)">
                                      <p:cBhvr>
                                        <p:cTn id="67" dur="500"/>
                                        <p:tgtEl>
                                          <p:spTgt spid="1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 grpId="0" animBg="1"/>
      <p:bldP spid="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31">
          <a:extLst>
            <a:ext uri="{FF2B5EF4-FFF2-40B4-BE49-F238E27FC236}">
              <a16:creationId xmlns:a16="http://schemas.microsoft.com/office/drawing/2014/main" id="{36518AF5-1A96-9E42-A273-768FD1D810E8}"/>
            </a:ext>
          </a:extLst>
        </p:cNvPr>
        <p:cNvGrpSpPr/>
        <p:nvPr/>
      </p:nvGrpSpPr>
      <p:grpSpPr>
        <a:xfrm>
          <a:off x="0" y="0"/>
          <a:ext cx="0" cy="0"/>
          <a:chOff x="0" y="0"/>
          <a:chExt cx="0" cy="0"/>
        </a:xfrm>
      </p:grpSpPr>
      <p:sp>
        <p:nvSpPr>
          <p:cNvPr id="132" name="Google Shape;132;p30">
            <a:extLst>
              <a:ext uri="{FF2B5EF4-FFF2-40B4-BE49-F238E27FC236}">
                <a16:creationId xmlns:a16="http://schemas.microsoft.com/office/drawing/2014/main" id="{A6D69832-7509-B5DA-8AE4-A3C1C84E2750}"/>
              </a:ext>
            </a:extLst>
          </p:cNvPr>
          <p:cNvSpPr/>
          <p:nvPr/>
        </p:nvSpPr>
        <p:spPr>
          <a:xfrm>
            <a:off x="1240336" y="303888"/>
            <a:ext cx="2455364" cy="726439"/>
          </a:xfrm>
          <a:prstGeom prst="roundRect">
            <a:avLst>
              <a:gd name="adj" fmla="val 16667"/>
            </a:avLst>
          </a:prstGeom>
          <a:solidFill>
            <a:srgbClr val="F9DC4B"/>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GB" sz="3200" b="1" i="0" u="none" strike="noStrike" cap="none" dirty="0">
                <a:solidFill>
                  <a:srgbClr val="2F2967"/>
                </a:solidFill>
                <a:latin typeface="Arial"/>
                <a:ea typeface="Arial"/>
                <a:cs typeface="Arial"/>
                <a:sym typeface="Arial"/>
              </a:rPr>
              <a:t>Your turn!</a:t>
            </a:r>
            <a:endParaRPr sz="1800" b="0" i="0" u="none" strike="noStrike" cap="none" dirty="0">
              <a:solidFill>
                <a:srgbClr val="2F2967"/>
              </a:solidFill>
              <a:latin typeface="Arial"/>
              <a:ea typeface="Arial"/>
              <a:cs typeface="Arial"/>
              <a:sym typeface="Arial"/>
            </a:endParaRPr>
          </a:p>
        </p:txBody>
      </p:sp>
      <p:sp>
        <p:nvSpPr>
          <p:cNvPr id="133" name="Google Shape;133;p30">
            <a:extLst>
              <a:ext uri="{FF2B5EF4-FFF2-40B4-BE49-F238E27FC236}">
                <a16:creationId xmlns:a16="http://schemas.microsoft.com/office/drawing/2014/main" id="{8B9F5AD5-AE6F-CB13-E524-0870B7A48D2B}"/>
              </a:ext>
            </a:extLst>
          </p:cNvPr>
          <p:cNvSpPr/>
          <p:nvPr/>
        </p:nvSpPr>
        <p:spPr>
          <a:xfrm>
            <a:off x="3820022" y="519407"/>
            <a:ext cx="5008064" cy="509951"/>
          </a:xfrm>
          <a:prstGeom prst="roundRect">
            <a:avLst>
              <a:gd name="adj" fmla="val 17487"/>
            </a:avLst>
          </a:prstGeom>
          <a:solidFill>
            <a:srgbClr val="2F2967"/>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GB" sz="1800" b="1" i="0" u="none" strike="noStrike" cap="none" dirty="0">
                <a:solidFill>
                  <a:srgbClr val="FFFFFF"/>
                </a:solidFill>
                <a:sym typeface="Arial"/>
              </a:rPr>
              <a:t>TASK: </a:t>
            </a:r>
            <a:r>
              <a:rPr lang="en-GB" sz="1800" i="0" u="none" strike="noStrike" cap="none" dirty="0">
                <a:solidFill>
                  <a:srgbClr val="FFFFFF"/>
                </a:solidFill>
                <a:sym typeface="Arial"/>
              </a:rPr>
              <a:t>Translate these phrases into English…</a:t>
            </a:r>
            <a:endParaRPr lang="en-GB" sz="1800" dirty="0">
              <a:solidFill>
                <a:srgbClr val="FFFFFF"/>
              </a:solidFill>
            </a:endParaRPr>
          </a:p>
        </p:txBody>
      </p:sp>
      <p:sp>
        <p:nvSpPr>
          <p:cNvPr id="135" name="Google Shape;135;p30">
            <a:extLst>
              <a:ext uri="{FF2B5EF4-FFF2-40B4-BE49-F238E27FC236}">
                <a16:creationId xmlns:a16="http://schemas.microsoft.com/office/drawing/2014/main" id="{98D37183-1B22-B102-C58F-3466B972F292}"/>
              </a:ext>
            </a:extLst>
          </p:cNvPr>
          <p:cNvSpPr/>
          <p:nvPr/>
        </p:nvSpPr>
        <p:spPr>
          <a:xfrm>
            <a:off x="1240336" y="1209238"/>
            <a:ext cx="7587750" cy="2034431"/>
          </a:xfrm>
          <a:prstGeom prst="roundRect">
            <a:avLst>
              <a:gd name="adj" fmla="val 5844"/>
            </a:avLst>
          </a:prstGeom>
          <a:solidFill>
            <a:schemeClr val="lt1"/>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marL="457200" marR="0" lvl="0" indent="-457200" algn="l" rtl="0">
              <a:lnSpc>
                <a:spcPct val="150000"/>
              </a:lnSpc>
              <a:spcBef>
                <a:spcPts val="0"/>
              </a:spcBef>
              <a:spcAft>
                <a:spcPts val="0"/>
              </a:spcAft>
              <a:buClr>
                <a:srgbClr val="2F2967"/>
              </a:buClr>
              <a:buAutoNum type="arabicPeriod"/>
            </a:pPr>
            <a:r>
              <a:rPr lang="es-ES" sz="2000" dirty="0">
                <a:solidFill>
                  <a:srgbClr val="2F2967"/>
                </a:solidFill>
              </a:rPr>
              <a:t>Me gusta viajar en autobús.</a:t>
            </a:r>
          </a:p>
          <a:p>
            <a:pPr marL="457200" marR="0" lvl="0" indent="-457200" algn="l" rtl="0">
              <a:lnSpc>
                <a:spcPct val="150000"/>
              </a:lnSpc>
              <a:spcBef>
                <a:spcPts val="0"/>
              </a:spcBef>
              <a:spcAft>
                <a:spcPts val="0"/>
              </a:spcAft>
              <a:buClr>
                <a:srgbClr val="2F2967"/>
              </a:buClr>
              <a:buAutoNum type="arabicPeriod"/>
            </a:pPr>
            <a:r>
              <a:rPr lang="es-ES" sz="2000" dirty="0">
                <a:solidFill>
                  <a:srgbClr val="2F2967"/>
                </a:solidFill>
              </a:rPr>
              <a:t>No me gusta viajar en barco.</a:t>
            </a:r>
          </a:p>
          <a:p>
            <a:pPr marL="457200" marR="0" lvl="0" indent="-457200" algn="l" rtl="0">
              <a:lnSpc>
                <a:spcPct val="150000"/>
              </a:lnSpc>
              <a:spcBef>
                <a:spcPts val="0"/>
              </a:spcBef>
              <a:spcAft>
                <a:spcPts val="0"/>
              </a:spcAft>
              <a:buClr>
                <a:srgbClr val="2F2967"/>
              </a:buClr>
              <a:buAutoNum type="arabicPeriod"/>
            </a:pPr>
            <a:r>
              <a:rPr lang="es-ES" sz="2000" dirty="0">
                <a:solidFill>
                  <a:srgbClr val="2F2967"/>
                </a:solidFill>
              </a:rPr>
              <a:t>Me gusta viajar en tren porque es rápido.</a:t>
            </a:r>
          </a:p>
          <a:p>
            <a:pPr marL="457200" marR="0" lvl="0" indent="-457200" algn="l" rtl="0">
              <a:lnSpc>
                <a:spcPct val="150000"/>
              </a:lnSpc>
              <a:spcBef>
                <a:spcPts val="0"/>
              </a:spcBef>
              <a:spcAft>
                <a:spcPts val="0"/>
              </a:spcAft>
              <a:buClr>
                <a:srgbClr val="2F2967"/>
              </a:buClr>
              <a:buAutoNum type="arabicPeriod"/>
            </a:pPr>
            <a:r>
              <a:rPr lang="es-ES" sz="2000" dirty="0">
                <a:solidFill>
                  <a:srgbClr val="2F2967"/>
                </a:solidFill>
              </a:rPr>
              <a:t>No me gusta viajar en avión porque es ruidoso.</a:t>
            </a:r>
            <a:endParaRPr lang="en-GB" sz="2000" dirty="0">
              <a:solidFill>
                <a:srgbClr val="2F2967"/>
              </a:solidFill>
            </a:endParaRPr>
          </a:p>
        </p:txBody>
      </p:sp>
      <p:pic>
        <p:nvPicPr>
          <p:cNvPr id="3" name="Picture 2" descr="A purple and white sign&#10;&#10;AI-generated content may be incorrect.">
            <a:extLst>
              <a:ext uri="{FF2B5EF4-FFF2-40B4-BE49-F238E27FC236}">
                <a16:creationId xmlns:a16="http://schemas.microsoft.com/office/drawing/2014/main" id="{23B690C8-DF41-C759-79B0-5E8BD375FC3C}"/>
              </a:ext>
            </a:extLst>
          </p:cNvPr>
          <p:cNvPicPr>
            <a:picLocks noChangeAspect="1"/>
          </p:cNvPicPr>
          <p:nvPr/>
        </p:nvPicPr>
        <p:blipFill>
          <a:blip r:embed="rId3"/>
          <a:stretch>
            <a:fillRect/>
          </a:stretch>
        </p:blipFill>
        <p:spPr>
          <a:xfrm>
            <a:off x="6080795" y="1269740"/>
            <a:ext cx="243259" cy="654732"/>
          </a:xfrm>
          <a:prstGeom prst="rect">
            <a:avLst/>
          </a:prstGeom>
        </p:spPr>
      </p:pic>
      <p:pic>
        <p:nvPicPr>
          <p:cNvPr id="5" name="Picture 4" descr="A red bus with blue wheels&#10;&#10;AI-generated content may be incorrect.">
            <a:extLst>
              <a:ext uri="{FF2B5EF4-FFF2-40B4-BE49-F238E27FC236}">
                <a16:creationId xmlns:a16="http://schemas.microsoft.com/office/drawing/2014/main" id="{F6F664DD-B90E-BCDC-A9AF-50882B9DC2FF}"/>
              </a:ext>
            </a:extLst>
          </p:cNvPr>
          <p:cNvPicPr>
            <a:picLocks noChangeAspect="1"/>
          </p:cNvPicPr>
          <p:nvPr/>
        </p:nvPicPr>
        <p:blipFill>
          <a:blip r:embed="rId4"/>
          <a:stretch>
            <a:fillRect/>
          </a:stretch>
        </p:blipFill>
        <p:spPr>
          <a:xfrm flipH="1">
            <a:off x="6497329" y="952500"/>
            <a:ext cx="2330757" cy="1190114"/>
          </a:xfrm>
          <a:prstGeom prst="rect">
            <a:avLst/>
          </a:prstGeom>
        </p:spPr>
      </p:pic>
      <p:grpSp>
        <p:nvGrpSpPr>
          <p:cNvPr id="15" name="Group 14">
            <a:extLst>
              <a:ext uri="{FF2B5EF4-FFF2-40B4-BE49-F238E27FC236}">
                <a16:creationId xmlns:a16="http://schemas.microsoft.com/office/drawing/2014/main" id="{E2D4C01F-B603-5AC8-AADA-C576C94C7F3E}"/>
              </a:ext>
            </a:extLst>
          </p:cNvPr>
          <p:cNvGrpSpPr/>
          <p:nvPr/>
        </p:nvGrpSpPr>
        <p:grpSpPr>
          <a:xfrm>
            <a:off x="1240336" y="3612915"/>
            <a:ext cx="7587751" cy="2510904"/>
            <a:chOff x="1240336" y="3612915"/>
            <a:chExt cx="7587751" cy="2510904"/>
          </a:xfrm>
        </p:grpSpPr>
        <p:grpSp>
          <p:nvGrpSpPr>
            <p:cNvPr id="12" name="Group 11">
              <a:extLst>
                <a:ext uri="{FF2B5EF4-FFF2-40B4-BE49-F238E27FC236}">
                  <a16:creationId xmlns:a16="http://schemas.microsoft.com/office/drawing/2014/main" id="{E7E81BB1-DB94-4081-2751-6EDBE0BB2F26}"/>
                </a:ext>
              </a:extLst>
            </p:cNvPr>
            <p:cNvGrpSpPr/>
            <p:nvPr/>
          </p:nvGrpSpPr>
          <p:grpSpPr>
            <a:xfrm>
              <a:off x="1240336" y="3612915"/>
              <a:ext cx="7587751" cy="2103311"/>
              <a:chOff x="1240336" y="3612915"/>
              <a:chExt cx="7587751" cy="2103311"/>
            </a:xfrm>
          </p:grpSpPr>
          <p:sp>
            <p:nvSpPr>
              <p:cNvPr id="136" name="Google Shape;136;p30">
                <a:extLst>
                  <a:ext uri="{FF2B5EF4-FFF2-40B4-BE49-F238E27FC236}">
                    <a16:creationId xmlns:a16="http://schemas.microsoft.com/office/drawing/2014/main" id="{54C51F31-4BEE-DF51-9F91-BA7727B91FC9}"/>
                  </a:ext>
                </a:extLst>
              </p:cNvPr>
              <p:cNvSpPr/>
              <p:nvPr/>
            </p:nvSpPr>
            <p:spPr>
              <a:xfrm>
                <a:off x="1240336" y="3612915"/>
                <a:ext cx="7587751" cy="1093617"/>
              </a:xfrm>
              <a:prstGeom prst="roundRect">
                <a:avLst>
                  <a:gd name="adj" fmla="val 8043"/>
                </a:avLst>
              </a:prstGeom>
              <a:solidFill>
                <a:srgbClr val="B52664"/>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600"/>
                  </a:spcAft>
                  <a:buClr>
                    <a:srgbClr val="000000"/>
                  </a:buClr>
                  <a:buSzPts val="2400"/>
                  <a:buFont typeface="Arial"/>
                  <a:buNone/>
                </a:pPr>
                <a:r>
                  <a:rPr lang="en-GB" sz="1800" b="1" i="0" u="none" strike="noStrike" cap="none" dirty="0">
                    <a:solidFill>
                      <a:srgbClr val="FFFFFF"/>
                    </a:solidFill>
                    <a:latin typeface="Arial"/>
                    <a:ea typeface="Arial"/>
                    <a:cs typeface="Arial"/>
                    <a:sym typeface="Arial"/>
                  </a:rPr>
                  <a:t>Stretch</a:t>
                </a:r>
                <a:r>
                  <a:rPr lang="en-GB" sz="1800" b="0" i="1" u="none" strike="noStrike" cap="none" dirty="0">
                    <a:solidFill>
                      <a:srgbClr val="FFFFFF"/>
                    </a:solidFill>
                    <a:latin typeface="Arial"/>
                    <a:ea typeface="Arial"/>
                    <a:cs typeface="Arial"/>
                    <a:sym typeface="Arial"/>
                  </a:rPr>
                  <a:t>: </a:t>
                </a:r>
                <a:r>
                  <a:rPr lang="en-GB" sz="1800" b="0" i="0" u="none" strike="noStrike" cap="none" dirty="0">
                    <a:solidFill>
                      <a:srgbClr val="FFFFFF"/>
                    </a:solidFill>
                    <a:latin typeface="Arial"/>
                    <a:ea typeface="Arial"/>
                    <a:cs typeface="Arial"/>
                    <a:sym typeface="Arial"/>
                  </a:rPr>
                  <a:t>Can you write an extended sentence on your own using</a:t>
                </a:r>
                <a:r>
                  <a:rPr lang="en-GB" sz="1800" dirty="0">
                    <a:solidFill>
                      <a:srgbClr val="FFFFFF"/>
                    </a:solidFill>
                  </a:rPr>
                  <a:t> two different opinion phrases?</a:t>
                </a:r>
              </a:p>
              <a:p>
                <a:pPr>
                  <a:buSzPts val="2400"/>
                </a:pPr>
                <a:r>
                  <a:rPr lang="en-GB" sz="1800" dirty="0">
                    <a:solidFill>
                      <a:srgbClr val="FFFFFF"/>
                    </a:solidFill>
                  </a:rPr>
                  <a:t>Include a connective to link your opinions (</a:t>
                </a:r>
                <a:r>
                  <a:rPr lang="en-GB" sz="1800" b="1" i="1" dirty="0">
                    <a:solidFill>
                      <a:srgbClr val="FFFFFF"/>
                    </a:solidFill>
                  </a:rPr>
                  <a:t>y</a:t>
                </a:r>
                <a:r>
                  <a:rPr lang="en-GB" sz="1800" dirty="0">
                    <a:solidFill>
                      <a:srgbClr val="FFFFFF"/>
                    </a:solidFill>
                  </a:rPr>
                  <a:t> = and, </a:t>
                </a:r>
                <a:r>
                  <a:rPr lang="en-GB" sz="1800" b="1" i="1" dirty="0" err="1">
                    <a:solidFill>
                      <a:srgbClr val="FFFFFF"/>
                    </a:solidFill>
                  </a:rPr>
                  <a:t>pero</a:t>
                </a:r>
                <a:r>
                  <a:rPr lang="en-GB" sz="1800" dirty="0">
                    <a:solidFill>
                      <a:srgbClr val="FFFFFF"/>
                    </a:solidFill>
                  </a:rPr>
                  <a:t> = but) </a:t>
                </a:r>
              </a:p>
            </p:txBody>
          </p:sp>
          <p:sp>
            <p:nvSpPr>
              <p:cNvPr id="6" name="Google Shape;136;p30">
                <a:extLst>
                  <a:ext uri="{FF2B5EF4-FFF2-40B4-BE49-F238E27FC236}">
                    <a16:creationId xmlns:a16="http://schemas.microsoft.com/office/drawing/2014/main" id="{BB55F4EB-3362-99F1-4DF4-02556E285F1A}"/>
                  </a:ext>
                </a:extLst>
              </p:cNvPr>
              <p:cNvSpPr/>
              <p:nvPr/>
            </p:nvSpPr>
            <p:spPr>
              <a:xfrm>
                <a:off x="1457823" y="4651250"/>
                <a:ext cx="7190877" cy="620455"/>
              </a:xfrm>
              <a:prstGeom prst="roundRect">
                <a:avLst>
                  <a:gd name="adj" fmla="val 15084"/>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buClr>
                    <a:srgbClr val="000000"/>
                  </a:buClr>
                  <a:buSzPts val="2400"/>
                  <a:buFont typeface="Arial"/>
                  <a:buNone/>
                </a:pPr>
                <a:r>
                  <a:rPr lang="en-GB" sz="1800" b="0" u="none" strike="noStrike" cap="none" dirty="0">
                    <a:solidFill>
                      <a:srgbClr val="2F2967"/>
                    </a:solidFill>
                    <a:sym typeface="Arial"/>
                  </a:rPr>
                  <a:t>e.g. </a:t>
                </a:r>
                <a:r>
                  <a:rPr lang="es-ES" sz="1800" b="0" i="1" u="none" strike="noStrike" cap="none" dirty="0">
                    <a:solidFill>
                      <a:srgbClr val="2F2967"/>
                    </a:solidFill>
                    <a:sym typeface="Arial"/>
                  </a:rPr>
                  <a:t>Me gusta viajar a pie </a:t>
                </a:r>
                <a:r>
                  <a:rPr lang="es-ES" sz="1800" b="1" i="1" u="sng" strike="noStrike" cap="none" dirty="0">
                    <a:solidFill>
                      <a:srgbClr val="2F2967"/>
                    </a:solidFill>
                    <a:sym typeface="Arial"/>
                  </a:rPr>
                  <a:t>pero</a:t>
                </a:r>
                <a:r>
                  <a:rPr lang="es-ES" sz="1800" b="0" i="1" u="none" strike="noStrike" cap="none" dirty="0">
                    <a:solidFill>
                      <a:srgbClr val="2F2967"/>
                    </a:solidFill>
                    <a:sym typeface="Arial"/>
                  </a:rPr>
                  <a:t> no me gusta viajar en avión porque es sucio</a:t>
                </a:r>
                <a:r>
                  <a:rPr lang="en-GB" sz="1800" i="1" dirty="0">
                    <a:solidFill>
                      <a:srgbClr val="2F2967"/>
                    </a:solidFill>
                  </a:rPr>
                  <a:t>.</a:t>
                </a:r>
                <a:endParaRPr lang="en-GB" sz="1800" b="0" i="0" u="none" strike="noStrike" cap="none" dirty="0">
                  <a:solidFill>
                    <a:srgbClr val="2F2967"/>
                  </a:solidFill>
                  <a:latin typeface="Arial"/>
                  <a:ea typeface="Arial"/>
                  <a:cs typeface="Arial"/>
                  <a:sym typeface="Arial"/>
                </a:endParaRPr>
              </a:p>
            </p:txBody>
          </p:sp>
          <p:sp>
            <p:nvSpPr>
              <p:cNvPr id="7" name="Google Shape;136;p30">
                <a:extLst>
                  <a:ext uri="{FF2B5EF4-FFF2-40B4-BE49-F238E27FC236}">
                    <a16:creationId xmlns:a16="http://schemas.microsoft.com/office/drawing/2014/main" id="{5D0A7990-D75B-5A38-0ADC-0CD9B6441406}"/>
                  </a:ext>
                </a:extLst>
              </p:cNvPr>
              <p:cNvSpPr/>
              <p:nvPr/>
            </p:nvSpPr>
            <p:spPr>
              <a:xfrm>
                <a:off x="3820022" y="5075778"/>
                <a:ext cx="5008064" cy="620455"/>
              </a:xfrm>
              <a:prstGeom prst="roundRect">
                <a:avLst>
                  <a:gd name="adj" fmla="val 15228"/>
                </a:avLst>
              </a:prstGeom>
              <a:solidFill>
                <a:srgbClr val="FFF5CE"/>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buClr>
                    <a:srgbClr val="000000"/>
                  </a:buClr>
                  <a:buSzPts val="2400"/>
                  <a:buFont typeface="Arial"/>
                  <a:buNone/>
                </a:pPr>
                <a:r>
                  <a:rPr lang="en-GB" sz="1800" dirty="0">
                    <a:solidFill>
                      <a:srgbClr val="2F2967"/>
                    </a:solidFill>
                  </a:rPr>
                  <a:t>I like to travel by walking </a:t>
                </a:r>
                <a:r>
                  <a:rPr lang="en-GB" sz="1800" b="1" u="sng" dirty="0">
                    <a:solidFill>
                      <a:srgbClr val="2F2967"/>
                    </a:solidFill>
                  </a:rPr>
                  <a:t>but</a:t>
                </a:r>
                <a:r>
                  <a:rPr lang="en-GB" sz="1800" dirty="0">
                    <a:solidFill>
                      <a:srgbClr val="2F2967"/>
                    </a:solidFill>
                  </a:rPr>
                  <a:t> I don’t like </a:t>
                </a:r>
                <a:br>
                  <a:rPr lang="en-GB" sz="1800" dirty="0">
                    <a:solidFill>
                      <a:srgbClr val="2F2967"/>
                    </a:solidFill>
                  </a:rPr>
                </a:br>
                <a:r>
                  <a:rPr lang="en-GB" sz="1800" dirty="0">
                    <a:solidFill>
                      <a:srgbClr val="2F2967"/>
                    </a:solidFill>
                  </a:rPr>
                  <a:t>to travel by plane because it’s dirty.</a:t>
                </a:r>
                <a:endParaRPr lang="en-GB" sz="1800" b="0" i="0" u="none" strike="noStrike" cap="none" dirty="0">
                  <a:solidFill>
                    <a:srgbClr val="2F2967"/>
                  </a:solidFill>
                  <a:latin typeface="Arial"/>
                  <a:ea typeface="Arial"/>
                  <a:cs typeface="Arial"/>
                  <a:sym typeface="Arial"/>
                </a:endParaRPr>
              </a:p>
            </p:txBody>
          </p:sp>
          <p:pic>
            <p:nvPicPr>
              <p:cNvPr id="11" name="Picture 10" descr="A person pushing a wheelchair&#10;&#10;AI-generated content may be incorrect.">
                <a:extLst>
                  <a:ext uri="{FF2B5EF4-FFF2-40B4-BE49-F238E27FC236}">
                    <a16:creationId xmlns:a16="http://schemas.microsoft.com/office/drawing/2014/main" id="{95EC7F25-EFA2-DEF0-5FB8-541C31F3185F}"/>
                  </a:ext>
                </a:extLst>
              </p:cNvPr>
              <p:cNvPicPr>
                <a:picLocks noChangeAspect="1"/>
              </p:cNvPicPr>
              <p:nvPr/>
            </p:nvPicPr>
            <p:blipFill>
              <a:blip r:embed="rId5"/>
              <a:stretch>
                <a:fillRect/>
              </a:stretch>
            </p:blipFill>
            <p:spPr>
              <a:xfrm>
                <a:off x="7961457" y="5122519"/>
                <a:ext cx="803355" cy="593707"/>
              </a:xfrm>
              <a:prstGeom prst="rect">
                <a:avLst/>
              </a:prstGeom>
            </p:spPr>
          </p:pic>
        </p:grpSp>
        <p:pic>
          <p:nvPicPr>
            <p:cNvPr id="14" name="Picture 13" descr="A white airplane with blue and pink markings&#10;&#10;AI-generated content may be incorrect.">
              <a:extLst>
                <a:ext uri="{FF2B5EF4-FFF2-40B4-BE49-F238E27FC236}">
                  <a16:creationId xmlns:a16="http://schemas.microsoft.com/office/drawing/2014/main" id="{9E209A02-C507-0092-64F8-610FEA0BE454}"/>
                </a:ext>
              </a:extLst>
            </p:cNvPr>
            <p:cNvPicPr>
              <a:picLocks noChangeAspect="1"/>
            </p:cNvPicPr>
            <p:nvPr/>
          </p:nvPicPr>
          <p:blipFill>
            <a:blip r:embed="rId6"/>
            <a:stretch>
              <a:fillRect/>
            </a:stretch>
          </p:blipFill>
          <p:spPr>
            <a:xfrm rot="3335388">
              <a:off x="2446907" y="4775967"/>
              <a:ext cx="1277681" cy="1418024"/>
            </a:xfrm>
            <a:prstGeom prst="rect">
              <a:avLst/>
            </a:prstGeom>
          </p:spPr>
        </p:pic>
      </p:grpSp>
    </p:spTree>
    <p:extLst>
      <p:ext uri="{BB962C8B-B14F-4D97-AF65-F5344CB8AC3E}">
        <p14:creationId xmlns:p14="http://schemas.microsoft.com/office/powerpoint/2010/main" val="38249477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up)">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pic>
        <p:nvPicPr>
          <p:cNvPr id="7" name="Picture 6" descr="A blue and red train cars&#10;&#10;AI-generated content may be incorrect.">
            <a:extLst>
              <a:ext uri="{FF2B5EF4-FFF2-40B4-BE49-F238E27FC236}">
                <a16:creationId xmlns:a16="http://schemas.microsoft.com/office/drawing/2014/main" id="{D4D279DD-B318-8F20-3C32-F06C9888BF83}"/>
              </a:ext>
            </a:extLst>
          </p:cNvPr>
          <p:cNvPicPr>
            <a:picLocks noChangeAspect="1"/>
          </p:cNvPicPr>
          <p:nvPr/>
        </p:nvPicPr>
        <p:blipFill>
          <a:blip r:embed="rId3"/>
          <a:stretch>
            <a:fillRect/>
          </a:stretch>
        </p:blipFill>
        <p:spPr>
          <a:xfrm>
            <a:off x="5425438" y="2034439"/>
            <a:ext cx="3389950" cy="637310"/>
          </a:xfrm>
          <a:prstGeom prst="rect">
            <a:avLst/>
          </a:prstGeom>
        </p:spPr>
      </p:pic>
      <p:sp>
        <p:nvSpPr>
          <p:cNvPr id="120" name="Google Shape;120;p29"/>
          <p:cNvSpPr/>
          <p:nvPr/>
        </p:nvSpPr>
        <p:spPr>
          <a:xfrm>
            <a:off x="1227636" y="350946"/>
            <a:ext cx="7587752" cy="1345622"/>
          </a:xfrm>
          <a:prstGeom prst="roundRect">
            <a:avLst>
              <a:gd name="adj" fmla="val 16667"/>
            </a:avLst>
          </a:prstGeom>
          <a:solidFill>
            <a:srgbClr val="F9DC4B"/>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4400"/>
              <a:buFont typeface="Arial"/>
              <a:buNone/>
              <a:tabLst/>
              <a:defRPr/>
            </a:pPr>
            <a:r>
              <a:rPr kumimoji="0" lang="en-GB" sz="4000" b="1" i="0" u="sng" strike="noStrike" kern="0" cap="none" spc="0" normalizeH="0" baseline="0" noProof="0" dirty="0">
                <a:ln>
                  <a:noFill/>
                </a:ln>
                <a:solidFill>
                  <a:srgbClr val="2F2967"/>
                </a:solidFill>
                <a:effectLst/>
                <a:uLnTx/>
                <a:uFillTx/>
                <a:latin typeface="Arial"/>
                <a:ea typeface="Arial"/>
                <a:cs typeface="Arial"/>
                <a:sym typeface="Arial"/>
              </a:rPr>
              <a:t>Zoom, Vroom, Whoosh!</a:t>
            </a:r>
          </a:p>
          <a:p>
            <a:pPr marL="0" marR="0" lvl="0" indent="0" algn="ctr" defTabSz="914400" rtl="0" eaLnBrk="1" fontAlgn="auto" latinLnBrk="0" hangingPunct="1">
              <a:lnSpc>
                <a:spcPct val="100000"/>
              </a:lnSpc>
              <a:spcBef>
                <a:spcPts val="0"/>
              </a:spcBef>
              <a:spcAft>
                <a:spcPts val="0"/>
              </a:spcAft>
              <a:buClr>
                <a:srgbClr val="000000"/>
              </a:buClr>
              <a:buSzPts val="4400"/>
              <a:buFont typeface="Arial"/>
              <a:buNone/>
              <a:tabLst/>
              <a:defRPr/>
            </a:pPr>
            <a:r>
              <a:rPr kumimoji="0" lang="en-GB" sz="4000" b="1" i="0" u="sng" strike="noStrike" kern="0" cap="none" spc="0" normalizeH="0" baseline="0" noProof="0" dirty="0">
                <a:ln>
                  <a:noFill/>
                </a:ln>
                <a:solidFill>
                  <a:srgbClr val="2F2967"/>
                </a:solidFill>
                <a:effectLst/>
                <a:uLnTx/>
                <a:uFillTx/>
                <a:latin typeface="Arial"/>
                <a:cs typeface="Arial"/>
                <a:sym typeface="Arial"/>
              </a:rPr>
              <a:t>My favourite way to travel</a:t>
            </a:r>
            <a:endParaRPr kumimoji="0" sz="3600" b="0" i="0" u="sng" strike="noStrike" kern="0" cap="none" spc="0" normalizeH="0" baseline="0" noProof="0" dirty="0">
              <a:ln>
                <a:noFill/>
              </a:ln>
              <a:solidFill>
                <a:srgbClr val="2F2967"/>
              </a:solidFill>
              <a:effectLst/>
              <a:uLnTx/>
              <a:uFillTx/>
              <a:latin typeface="Arial"/>
              <a:ea typeface="Arial"/>
              <a:cs typeface="Arial"/>
              <a:sym typeface="Arial"/>
            </a:endParaRPr>
          </a:p>
        </p:txBody>
      </p:sp>
      <p:sp>
        <p:nvSpPr>
          <p:cNvPr id="121" name="Google Shape;121;p29"/>
          <p:cNvSpPr/>
          <p:nvPr/>
        </p:nvSpPr>
        <p:spPr>
          <a:xfrm>
            <a:off x="1227637" y="1887245"/>
            <a:ext cx="4281622" cy="894055"/>
          </a:xfrm>
          <a:prstGeom prst="roundRect">
            <a:avLst>
              <a:gd name="adj" fmla="val 15894"/>
            </a:avLst>
          </a:prstGeom>
          <a:solidFill>
            <a:schemeClr val="lt1"/>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000" b="1" i="0" u="none" strike="noStrike" kern="0" cap="none" spc="0" normalizeH="0" baseline="0" noProof="0" dirty="0">
                <a:ln>
                  <a:noFill/>
                </a:ln>
                <a:solidFill>
                  <a:srgbClr val="2F2967"/>
                </a:solidFill>
                <a:effectLst/>
                <a:uLnTx/>
                <a:uFillTx/>
                <a:latin typeface="Arial"/>
                <a:ea typeface="Arial"/>
                <a:cs typeface="Arial"/>
                <a:sym typeface="Arial"/>
              </a:rPr>
              <a:t>Learning Objective: </a:t>
            </a:r>
            <a:endParaRPr kumimoji="0" sz="1400" b="0" i="0" u="none" strike="noStrike" kern="0" cap="none" spc="0" normalizeH="0" baseline="0" noProof="0" dirty="0">
              <a:ln>
                <a:noFill/>
              </a:ln>
              <a:solidFill>
                <a:srgbClr val="000000"/>
              </a:solidFill>
              <a:effectLst/>
              <a:uLnTx/>
              <a:uFillTx/>
              <a:latin typeface="Arial"/>
              <a:cs typeface="Arial"/>
              <a:sym typeface="Arial"/>
            </a:endParaRPr>
          </a:p>
          <a:p>
            <a:pPr marL="285750" marR="0" lvl="0" indent="-285750" algn="l" defTabSz="914400" rtl="0" eaLnBrk="1" fontAlgn="auto" latinLnBrk="0" hangingPunct="1">
              <a:lnSpc>
                <a:spcPct val="100000"/>
              </a:lnSpc>
              <a:spcBef>
                <a:spcPts val="600"/>
              </a:spcBef>
              <a:spcAft>
                <a:spcPts val="0"/>
              </a:spcAft>
              <a:buClr>
                <a:srgbClr val="2C2B64"/>
              </a:buClr>
              <a:buSzPts val="2000"/>
              <a:buFont typeface="Arial"/>
              <a:buChar char="•"/>
              <a:tabLst/>
              <a:defRPr/>
            </a:pPr>
            <a:r>
              <a:rPr kumimoji="0" lang="en-GB" sz="2000" b="0" i="0" u="none" strike="noStrike" kern="0" cap="none" spc="0" normalizeH="0" baseline="0" noProof="0" dirty="0">
                <a:ln>
                  <a:noFill/>
                </a:ln>
                <a:solidFill>
                  <a:srgbClr val="2F2967"/>
                </a:solidFill>
                <a:effectLst/>
                <a:uLnTx/>
                <a:uFillTx/>
                <a:latin typeface="Arial"/>
                <a:ea typeface="Arial"/>
                <a:cs typeface="Arial"/>
                <a:sym typeface="Arial"/>
              </a:rPr>
              <a:t>I can say how I travel in Spanish</a:t>
            </a:r>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sp>
        <p:nvSpPr>
          <p:cNvPr id="122" name="Google Shape;122;p29"/>
          <p:cNvSpPr/>
          <p:nvPr/>
        </p:nvSpPr>
        <p:spPr>
          <a:xfrm>
            <a:off x="5836920" y="2969107"/>
            <a:ext cx="2978468" cy="1991335"/>
          </a:xfrm>
          <a:prstGeom prst="roundRect">
            <a:avLst>
              <a:gd name="adj" fmla="val 6509"/>
            </a:avLst>
          </a:prstGeom>
          <a:solidFill>
            <a:srgbClr val="5BB98E"/>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marL="274638" marR="0" lvl="0" indent="-274638"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000" b="1" i="0" u="none" strike="noStrike" kern="0" cap="none" spc="0" normalizeH="0" baseline="0" noProof="0" dirty="0">
                <a:ln>
                  <a:noFill/>
                </a:ln>
                <a:solidFill>
                  <a:srgbClr val="FFFFFF"/>
                </a:solidFill>
                <a:effectLst/>
                <a:uLnTx/>
                <a:uFillTx/>
                <a:latin typeface="Arial"/>
                <a:ea typeface="Arial"/>
                <a:cs typeface="Arial"/>
                <a:sym typeface="Arial"/>
              </a:rPr>
              <a:t>Key Words:</a:t>
            </a:r>
            <a:endParaRPr kumimoji="0" sz="1400" b="0" i="0" u="none" strike="noStrike" kern="0" cap="none" spc="0" normalizeH="0" baseline="0" noProof="0" dirty="0">
              <a:ln>
                <a:noFill/>
              </a:ln>
              <a:solidFill>
                <a:srgbClr val="000000"/>
              </a:solidFill>
              <a:effectLst/>
              <a:uLnTx/>
              <a:uFillTx/>
              <a:latin typeface="Arial"/>
              <a:cs typeface="Arial"/>
              <a:sym typeface="Arial"/>
            </a:endParaRPr>
          </a:p>
          <a:p>
            <a:pPr marL="342900" marR="0" lvl="0" indent="-342900" algn="l" rtl="0">
              <a:lnSpc>
                <a:spcPct val="100000"/>
              </a:lnSpc>
              <a:spcBef>
                <a:spcPts val="600"/>
              </a:spcBef>
              <a:spcAft>
                <a:spcPts val="0"/>
              </a:spcAft>
              <a:buClr>
                <a:schemeClr val="lt1"/>
              </a:buClr>
              <a:buSzPts val="2000"/>
              <a:buFont typeface="Arial"/>
              <a:buChar char="•"/>
            </a:pPr>
            <a:r>
              <a:rPr lang="en-GB" sz="2000" b="0" i="0" u="none" strike="noStrike" cap="none" dirty="0" err="1">
                <a:solidFill>
                  <a:srgbClr val="FFFFFF"/>
                </a:solidFill>
                <a:latin typeface="Arial"/>
                <a:ea typeface="Arial"/>
                <a:cs typeface="Arial"/>
                <a:sym typeface="Arial"/>
              </a:rPr>
              <a:t>viajar</a:t>
            </a:r>
            <a:r>
              <a:rPr lang="en-GB" sz="2000" b="0" i="0" u="none" strike="noStrike" cap="none" dirty="0">
                <a:solidFill>
                  <a:srgbClr val="FFFFFF"/>
                </a:solidFill>
                <a:latin typeface="Arial"/>
                <a:ea typeface="Arial"/>
                <a:cs typeface="Arial"/>
                <a:sym typeface="Arial"/>
              </a:rPr>
              <a:t> = to travel</a:t>
            </a:r>
          </a:p>
          <a:p>
            <a:pPr marL="342900" marR="0" lvl="0" indent="-342900" algn="l" rtl="0">
              <a:lnSpc>
                <a:spcPct val="100000"/>
              </a:lnSpc>
              <a:spcBef>
                <a:spcPts val="600"/>
              </a:spcBef>
              <a:spcAft>
                <a:spcPts val="0"/>
              </a:spcAft>
              <a:buClr>
                <a:schemeClr val="lt1"/>
              </a:buClr>
              <a:buSzPts val="2000"/>
              <a:buFont typeface="Arial"/>
              <a:buChar char="•"/>
            </a:pPr>
            <a:r>
              <a:rPr lang="en-GB" sz="2000" dirty="0" err="1">
                <a:solidFill>
                  <a:srgbClr val="FFFFFF"/>
                </a:solidFill>
              </a:rPr>
              <a:t>viajo</a:t>
            </a:r>
            <a:r>
              <a:rPr lang="en-GB" sz="2000" dirty="0">
                <a:solidFill>
                  <a:srgbClr val="FFFFFF"/>
                </a:solidFill>
              </a:rPr>
              <a:t> = I travel</a:t>
            </a:r>
          </a:p>
          <a:p>
            <a:pPr marL="342900" marR="0" lvl="0" indent="-342900" algn="l" defTabSz="914400" rtl="0" eaLnBrk="1" fontAlgn="auto" latinLnBrk="0" hangingPunct="1">
              <a:lnSpc>
                <a:spcPct val="100000"/>
              </a:lnSpc>
              <a:spcBef>
                <a:spcPts val="600"/>
              </a:spcBef>
              <a:spcAft>
                <a:spcPts val="0"/>
              </a:spcAft>
              <a:buClr>
                <a:srgbClr val="FFFFFF"/>
              </a:buClr>
              <a:buSzPts val="2000"/>
              <a:buFont typeface="Arial"/>
              <a:buChar char="•"/>
              <a:tabLst/>
              <a:defRPr/>
            </a:pPr>
            <a:r>
              <a:rPr kumimoji="0" lang="en-GB" sz="2000" b="0" i="0" u="none" strike="noStrike" kern="0" cap="none" spc="0" normalizeH="0" baseline="0" noProof="0" dirty="0">
                <a:ln>
                  <a:noFill/>
                </a:ln>
                <a:solidFill>
                  <a:srgbClr val="FFFFFF"/>
                </a:solidFill>
                <a:effectLst/>
                <a:uLnTx/>
                <a:uFillTx/>
                <a:latin typeface="Arial"/>
                <a:cs typeface="Arial"/>
                <a:sym typeface="Arial"/>
              </a:rPr>
              <a:t>cognate </a:t>
            </a:r>
          </a:p>
          <a:p>
            <a:pPr marL="342900" marR="0" lvl="0" indent="-342900" algn="l" defTabSz="914400" rtl="0" eaLnBrk="1" fontAlgn="auto" latinLnBrk="0" hangingPunct="1">
              <a:lnSpc>
                <a:spcPct val="100000"/>
              </a:lnSpc>
              <a:spcBef>
                <a:spcPts val="600"/>
              </a:spcBef>
              <a:spcAft>
                <a:spcPts val="0"/>
              </a:spcAft>
              <a:buClr>
                <a:srgbClr val="FFFFFF"/>
              </a:buClr>
              <a:buSzPts val="2000"/>
              <a:buFont typeface="Arial"/>
              <a:buChar char="•"/>
              <a:tabLst/>
              <a:defRPr/>
            </a:pPr>
            <a:r>
              <a:rPr kumimoji="0" lang="en-GB" sz="2000" b="0" i="0" u="none" strike="noStrike" kern="0" cap="none" spc="0" normalizeH="0" baseline="0" noProof="0" dirty="0">
                <a:ln>
                  <a:noFill/>
                </a:ln>
                <a:solidFill>
                  <a:srgbClr val="FFFFFF"/>
                </a:solidFill>
                <a:effectLst/>
                <a:uLnTx/>
                <a:uFillTx/>
                <a:latin typeface="Arial"/>
                <a:cs typeface="Arial"/>
                <a:sym typeface="Arial"/>
              </a:rPr>
              <a:t>near cognate</a:t>
            </a:r>
          </a:p>
        </p:txBody>
      </p:sp>
      <p:sp>
        <p:nvSpPr>
          <p:cNvPr id="123" name="Google Shape;123;p29"/>
          <p:cNvSpPr/>
          <p:nvPr/>
        </p:nvSpPr>
        <p:spPr>
          <a:xfrm>
            <a:off x="1227636" y="2969107"/>
            <a:ext cx="4281623" cy="1107594"/>
          </a:xfrm>
          <a:prstGeom prst="roundRect">
            <a:avLst>
              <a:gd name="adj" fmla="val 12945"/>
            </a:avLst>
          </a:prstGeom>
          <a:solidFill>
            <a:srgbClr val="2F2967"/>
          </a:solid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2000"/>
              <a:buFont typeface="Arial"/>
              <a:buNone/>
              <a:tabLst/>
              <a:defRPr/>
            </a:pPr>
            <a:r>
              <a:rPr kumimoji="0" lang="en-GB" sz="2000" b="1" i="0" u="none" strike="noStrike" kern="0" cap="none" spc="0" normalizeH="0" baseline="0" noProof="0" dirty="0">
                <a:ln>
                  <a:noFill/>
                </a:ln>
                <a:solidFill>
                  <a:srgbClr val="FFFFFF"/>
                </a:solidFill>
                <a:effectLst/>
                <a:uLnTx/>
                <a:uFillTx/>
                <a:latin typeface="Arial"/>
                <a:ea typeface="Arial"/>
                <a:cs typeface="Arial"/>
                <a:sym typeface="Arial"/>
              </a:rPr>
              <a:t>TASK: </a:t>
            </a:r>
            <a:r>
              <a:rPr kumimoji="0" lang="en-GB" sz="2000" b="0" i="0" u="none" strike="noStrike" kern="0" cap="none" spc="0" normalizeH="0" baseline="0" noProof="0" dirty="0">
                <a:ln>
                  <a:noFill/>
                </a:ln>
                <a:solidFill>
                  <a:srgbClr val="FFFFFF"/>
                </a:solidFill>
                <a:effectLst/>
                <a:uLnTx/>
                <a:uFillTx/>
                <a:latin typeface="Arial"/>
                <a:cs typeface="Arial"/>
                <a:sym typeface="Arial"/>
              </a:rPr>
              <a:t>Write down as many modes of transport as you can in English, such as train.</a:t>
            </a:r>
          </a:p>
        </p:txBody>
      </p:sp>
      <p:sp>
        <p:nvSpPr>
          <p:cNvPr id="124" name="Google Shape;124;p29"/>
          <p:cNvSpPr/>
          <p:nvPr/>
        </p:nvSpPr>
        <p:spPr>
          <a:xfrm>
            <a:off x="1227636" y="5257800"/>
            <a:ext cx="7649664" cy="470840"/>
          </a:xfrm>
          <a:prstGeom prst="roundRect">
            <a:avLst>
              <a:gd name="adj" fmla="val 16985"/>
            </a:avLst>
          </a:prstGeom>
          <a:solidFill>
            <a:srgbClr val="B52664"/>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000" b="1" i="0" u="none" strike="noStrike" kern="0" cap="none" spc="0" normalizeH="0" baseline="0" noProof="0" dirty="0">
                <a:ln>
                  <a:noFill/>
                </a:ln>
                <a:solidFill>
                  <a:srgbClr val="FFFFFF"/>
                </a:solidFill>
                <a:effectLst/>
                <a:uLnTx/>
                <a:uFillTx/>
                <a:latin typeface="Arial"/>
                <a:ea typeface="Arial"/>
                <a:cs typeface="Arial"/>
                <a:sym typeface="Arial"/>
              </a:rPr>
              <a:t>Stretch</a:t>
            </a:r>
            <a:r>
              <a:rPr kumimoji="0" lang="en-GB" sz="2000" b="0" i="1" u="none" strike="noStrike" kern="0" cap="none" spc="0" normalizeH="0" baseline="0" noProof="0" dirty="0">
                <a:ln>
                  <a:noFill/>
                </a:ln>
                <a:solidFill>
                  <a:srgbClr val="FFFFFF"/>
                </a:solidFill>
                <a:effectLst/>
                <a:uLnTx/>
                <a:uFillTx/>
                <a:latin typeface="Arial"/>
                <a:ea typeface="Arial"/>
                <a:cs typeface="Arial"/>
                <a:sym typeface="Arial"/>
              </a:rPr>
              <a:t>: </a:t>
            </a:r>
            <a:r>
              <a:rPr kumimoji="0" lang="en-GB" sz="2000" b="0" i="0" u="none" strike="noStrike" kern="0" cap="none" spc="0" normalizeH="0" baseline="0" noProof="0" dirty="0">
                <a:ln>
                  <a:noFill/>
                </a:ln>
                <a:solidFill>
                  <a:srgbClr val="FFFFFF"/>
                </a:solidFill>
                <a:effectLst/>
                <a:uLnTx/>
                <a:uFillTx/>
                <a:latin typeface="Arial"/>
                <a:ea typeface="Arial"/>
                <a:cs typeface="Arial"/>
                <a:sym typeface="Arial"/>
              </a:rPr>
              <a:t>Do you know how to say any of these words in </a:t>
            </a:r>
            <a:r>
              <a:rPr kumimoji="0" lang="en-GB" sz="2000" b="0" i="0" u="none" strike="noStrike" kern="0" cap="none" spc="0" normalizeH="0" baseline="0" noProof="0" dirty="0">
                <a:ln>
                  <a:noFill/>
                </a:ln>
                <a:solidFill>
                  <a:srgbClr val="FFFFFF"/>
                </a:solidFill>
                <a:effectLst/>
                <a:uLnTx/>
                <a:uFillTx/>
                <a:latin typeface="Arial"/>
                <a:cs typeface="Arial"/>
                <a:sym typeface="Arial"/>
              </a:rPr>
              <a:t>Spanish</a:t>
            </a:r>
            <a:r>
              <a:rPr kumimoji="0" lang="en-GB" sz="2000" b="0" i="0" u="none" strike="noStrike" kern="0" cap="none" spc="0" normalizeH="0" baseline="0" noProof="0" dirty="0">
                <a:ln>
                  <a:noFill/>
                </a:ln>
                <a:solidFill>
                  <a:srgbClr val="FFFFFF"/>
                </a:solidFill>
                <a:effectLst/>
                <a:uLnTx/>
                <a:uFillTx/>
                <a:latin typeface="Arial"/>
                <a:ea typeface="Arial"/>
                <a:cs typeface="Arial"/>
                <a:sym typeface="Arial"/>
              </a:rPr>
              <a:t>?</a:t>
            </a:r>
            <a:endParaRPr kumimoji="0" sz="1400" b="0" i="0" u="none" strike="noStrike" kern="0" cap="none" spc="0" normalizeH="0" baseline="0" noProof="0" dirty="0">
              <a:ln>
                <a:noFill/>
              </a:ln>
              <a:solidFill>
                <a:srgbClr val="000000"/>
              </a:solidFill>
              <a:effectLst/>
              <a:uLnTx/>
              <a:uFillTx/>
              <a:latin typeface="Arial"/>
              <a:cs typeface="Arial"/>
              <a:sym typeface="Arial"/>
            </a:endParaRPr>
          </a:p>
        </p:txBody>
      </p:sp>
      <p:pic>
        <p:nvPicPr>
          <p:cNvPr id="13" name="Picture 12" descr="A red bus with blue wheels&#10;&#10;AI-generated content may be incorrect.">
            <a:extLst>
              <a:ext uri="{FF2B5EF4-FFF2-40B4-BE49-F238E27FC236}">
                <a16:creationId xmlns:a16="http://schemas.microsoft.com/office/drawing/2014/main" id="{18015F7D-EB03-52E7-75EC-8DD79A94FE9D}"/>
              </a:ext>
            </a:extLst>
          </p:cNvPr>
          <p:cNvPicPr>
            <a:picLocks noChangeAspect="1"/>
          </p:cNvPicPr>
          <p:nvPr/>
        </p:nvPicPr>
        <p:blipFill>
          <a:blip r:embed="rId4"/>
          <a:stretch>
            <a:fillRect/>
          </a:stretch>
        </p:blipFill>
        <p:spPr>
          <a:xfrm>
            <a:off x="1283315" y="4049090"/>
            <a:ext cx="2510790" cy="1282042"/>
          </a:xfrm>
          <a:prstGeom prst="rect">
            <a:avLst/>
          </a:prstGeom>
        </p:spPr>
      </p:pic>
      <p:pic>
        <p:nvPicPr>
          <p:cNvPr id="15" name="Picture 14" descr="A hot air balloon with a black background&#10;&#10;AI-generated content may be incorrect.">
            <a:extLst>
              <a:ext uri="{FF2B5EF4-FFF2-40B4-BE49-F238E27FC236}">
                <a16:creationId xmlns:a16="http://schemas.microsoft.com/office/drawing/2014/main" id="{493CAEFC-7A50-DDFD-29A3-C992C9CEDD2F}"/>
              </a:ext>
            </a:extLst>
          </p:cNvPr>
          <p:cNvPicPr>
            <a:picLocks noChangeAspect="1"/>
          </p:cNvPicPr>
          <p:nvPr/>
        </p:nvPicPr>
        <p:blipFill>
          <a:blip r:embed="rId5"/>
          <a:stretch>
            <a:fillRect/>
          </a:stretch>
        </p:blipFill>
        <p:spPr>
          <a:xfrm>
            <a:off x="7898128" y="0"/>
            <a:ext cx="1245872" cy="1656673"/>
          </a:xfrm>
          <a:prstGeom prst="rect">
            <a:avLst/>
          </a:prstGeom>
        </p:spPr>
      </p:pic>
      <p:pic>
        <p:nvPicPr>
          <p:cNvPr id="17" name="Picture 16" descr="A blue and purple bicycle&#10;&#10;AI-generated content may be incorrect.">
            <a:extLst>
              <a:ext uri="{FF2B5EF4-FFF2-40B4-BE49-F238E27FC236}">
                <a16:creationId xmlns:a16="http://schemas.microsoft.com/office/drawing/2014/main" id="{1DAAE25E-E58A-82F3-0891-CD732144D9C1}"/>
              </a:ext>
            </a:extLst>
          </p:cNvPr>
          <p:cNvPicPr>
            <a:picLocks noChangeAspect="1"/>
          </p:cNvPicPr>
          <p:nvPr/>
        </p:nvPicPr>
        <p:blipFill>
          <a:blip r:embed="rId6"/>
          <a:stretch>
            <a:fillRect/>
          </a:stretch>
        </p:blipFill>
        <p:spPr>
          <a:xfrm>
            <a:off x="4073908" y="4385366"/>
            <a:ext cx="1507742" cy="910356"/>
          </a:xfrm>
          <a:prstGeom prst="rect">
            <a:avLst/>
          </a:prstGeom>
        </p:spPr>
      </p:pic>
      <p:pic>
        <p:nvPicPr>
          <p:cNvPr id="3" name="Picture 2" descr="A red and yellow flag&#10;&#10;AI-generated content may be incorrect.">
            <a:extLst>
              <a:ext uri="{FF2B5EF4-FFF2-40B4-BE49-F238E27FC236}">
                <a16:creationId xmlns:a16="http://schemas.microsoft.com/office/drawing/2014/main" id="{920FD35C-738E-D465-7871-BC0EBF00C285}"/>
              </a:ext>
            </a:extLst>
          </p:cNvPr>
          <p:cNvPicPr>
            <a:picLocks noChangeAspect="1"/>
          </p:cNvPicPr>
          <p:nvPr/>
        </p:nvPicPr>
        <p:blipFill>
          <a:blip r:embed="rId7"/>
          <a:stretch>
            <a:fillRect/>
          </a:stretch>
        </p:blipFill>
        <p:spPr>
          <a:xfrm>
            <a:off x="443263" y="255791"/>
            <a:ext cx="1423637" cy="1358862"/>
          </a:xfrm>
          <a:prstGeom prst="rect">
            <a:avLst/>
          </a:prstGeom>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31">
          <a:extLst>
            <a:ext uri="{FF2B5EF4-FFF2-40B4-BE49-F238E27FC236}">
              <a16:creationId xmlns:a16="http://schemas.microsoft.com/office/drawing/2014/main" id="{764C6348-FAF7-D2C9-A689-0100328B914C}"/>
            </a:ext>
          </a:extLst>
        </p:cNvPr>
        <p:cNvGrpSpPr/>
        <p:nvPr/>
      </p:nvGrpSpPr>
      <p:grpSpPr>
        <a:xfrm>
          <a:off x="0" y="0"/>
          <a:ext cx="0" cy="0"/>
          <a:chOff x="0" y="0"/>
          <a:chExt cx="0" cy="0"/>
        </a:xfrm>
      </p:grpSpPr>
      <p:sp>
        <p:nvSpPr>
          <p:cNvPr id="132" name="Google Shape;132;p30">
            <a:extLst>
              <a:ext uri="{FF2B5EF4-FFF2-40B4-BE49-F238E27FC236}">
                <a16:creationId xmlns:a16="http://schemas.microsoft.com/office/drawing/2014/main" id="{091FD004-AE65-DEF6-635C-FF2326F61E97}"/>
              </a:ext>
            </a:extLst>
          </p:cNvPr>
          <p:cNvSpPr/>
          <p:nvPr/>
        </p:nvSpPr>
        <p:spPr>
          <a:xfrm>
            <a:off x="1227636" y="335368"/>
            <a:ext cx="7587752" cy="807632"/>
          </a:xfrm>
          <a:prstGeom prst="roundRect">
            <a:avLst>
              <a:gd name="adj" fmla="val 16667"/>
            </a:avLst>
          </a:prstGeom>
          <a:solidFill>
            <a:srgbClr val="2A72B8"/>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GB" sz="4000" b="1" i="0" u="none" strike="noStrike" cap="none" dirty="0">
                <a:solidFill>
                  <a:schemeClr val="bg1"/>
                </a:solidFill>
                <a:latin typeface="Arial"/>
                <a:ea typeface="Arial"/>
                <a:cs typeface="Arial"/>
                <a:sym typeface="Arial"/>
              </a:rPr>
              <a:t>Las </a:t>
            </a:r>
            <a:r>
              <a:rPr lang="en-GB" sz="4000" b="1" i="0" u="none" strike="noStrike" cap="none" dirty="0" err="1">
                <a:solidFill>
                  <a:schemeClr val="bg1"/>
                </a:solidFill>
                <a:latin typeface="Arial"/>
                <a:ea typeface="Arial"/>
                <a:cs typeface="Arial"/>
                <a:sym typeface="Arial"/>
              </a:rPr>
              <a:t>respuestas</a:t>
            </a:r>
            <a:r>
              <a:rPr lang="en-GB" sz="4000" b="1" i="0" u="none" strike="noStrike" cap="none" dirty="0">
                <a:solidFill>
                  <a:schemeClr val="bg1"/>
                </a:solidFill>
                <a:latin typeface="Arial"/>
                <a:ea typeface="Arial"/>
                <a:cs typeface="Arial"/>
                <a:sym typeface="Arial"/>
              </a:rPr>
              <a:t> – the answers</a:t>
            </a:r>
            <a:endParaRPr sz="2400" b="0" i="0" u="none" strike="noStrike" cap="none" dirty="0">
              <a:solidFill>
                <a:schemeClr val="bg1"/>
              </a:solidFill>
              <a:latin typeface="Arial"/>
              <a:ea typeface="Arial"/>
              <a:cs typeface="Arial"/>
              <a:sym typeface="Arial"/>
            </a:endParaRPr>
          </a:p>
        </p:txBody>
      </p:sp>
      <p:sp>
        <p:nvSpPr>
          <p:cNvPr id="133" name="Google Shape;133;p30">
            <a:extLst>
              <a:ext uri="{FF2B5EF4-FFF2-40B4-BE49-F238E27FC236}">
                <a16:creationId xmlns:a16="http://schemas.microsoft.com/office/drawing/2014/main" id="{3006EC62-1BF3-E81D-042E-25CF776FCA14}"/>
              </a:ext>
            </a:extLst>
          </p:cNvPr>
          <p:cNvSpPr/>
          <p:nvPr/>
        </p:nvSpPr>
        <p:spPr>
          <a:xfrm>
            <a:off x="2942680" y="1301984"/>
            <a:ext cx="4157663" cy="610393"/>
          </a:xfrm>
          <a:prstGeom prst="roundRect">
            <a:avLst>
              <a:gd name="adj" fmla="val 17187"/>
            </a:avLst>
          </a:prstGeom>
          <a:solidFill>
            <a:srgbClr val="2F296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400"/>
              <a:buFont typeface="Arial"/>
              <a:buNone/>
            </a:pPr>
            <a:r>
              <a:rPr lang="en-GB" sz="2400" b="1" i="0" u="none" strike="noStrike" cap="none" dirty="0">
                <a:solidFill>
                  <a:srgbClr val="FFFFFF"/>
                </a:solidFill>
                <a:sym typeface="Arial"/>
              </a:rPr>
              <a:t>TASK: </a:t>
            </a:r>
            <a:r>
              <a:rPr lang="en-GB" sz="2400" i="0" u="none" strike="noStrike" cap="none" dirty="0">
                <a:solidFill>
                  <a:srgbClr val="FFFFFF"/>
                </a:solidFill>
                <a:sym typeface="Arial"/>
              </a:rPr>
              <a:t>Check your answers!</a:t>
            </a:r>
            <a:endParaRPr lang="en-GB" sz="2400" dirty="0">
              <a:solidFill>
                <a:srgbClr val="FFFFFF"/>
              </a:solidFill>
            </a:endParaRPr>
          </a:p>
        </p:txBody>
      </p:sp>
      <p:sp>
        <p:nvSpPr>
          <p:cNvPr id="2" name="Google Shape;135;p30">
            <a:extLst>
              <a:ext uri="{FF2B5EF4-FFF2-40B4-BE49-F238E27FC236}">
                <a16:creationId xmlns:a16="http://schemas.microsoft.com/office/drawing/2014/main" id="{6A261F9E-F931-298C-4301-A365B79DEC26}"/>
              </a:ext>
            </a:extLst>
          </p:cNvPr>
          <p:cNvSpPr/>
          <p:nvPr/>
        </p:nvSpPr>
        <p:spPr>
          <a:xfrm>
            <a:off x="1227636" y="2071361"/>
            <a:ext cx="3992065" cy="516841"/>
          </a:xfrm>
          <a:prstGeom prst="roundRect">
            <a:avLst>
              <a:gd name="adj" fmla="val 23045"/>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R="0" lvl="0" algn="l" rtl="0">
              <a:spcBef>
                <a:spcPts val="0"/>
              </a:spcBef>
              <a:buClr>
                <a:srgbClr val="2F2967"/>
              </a:buClr>
            </a:pPr>
            <a:r>
              <a:rPr lang="en-GB" sz="2000" b="1" dirty="0">
                <a:solidFill>
                  <a:srgbClr val="2F2967"/>
                </a:solidFill>
              </a:rPr>
              <a:t>1. </a:t>
            </a:r>
            <a:r>
              <a:rPr lang="es-ES" sz="2000" b="1" dirty="0">
                <a:solidFill>
                  <a:srgbClr val="2F2967"/>
                </a:solidFill>
              </a:rPr>
              <a:t>Me gusta viajar en autobús</a:t>
            </a:r>
            <a:r>
              <a:rPr lang="en-GB" sz="2000" b="1" dirty="0">
                <a:solidFill>
                  <a:srgbClr val="2F2967"/>
                </a:solidFill>
              </a:rPr>
              <a:t>.</a:t>
            </a:r>
          </a:p>
        </p:txBody>
      </p:sp>
      <p:sp>
        <p:nvSpPr>
          <p:cNvPr id="5" name="Google Shape;135;p30">
            <a:extLst>
              <a:ext uri="{FF2B5EF4-FFF2-40B4-BE49-F238E27FC236}">
                <a16:creationId xmlns:a16="http://schemas.microsoft.com/office/drawing/2014/main" id="{0E24D812-7B9C-C0A0-580A-7BA2EC3E0754}"/>
              </a:ext>
            </a:extLst>
          </p:cNvPr>
          <p:cNvSpPr/>
          <p:nvPr/>
        </p:nvSpPr>
        <p:spPr>
          <a:xfrm>
            <a:off x="5439473" y="2127775"/>
            <a:ext cx="2637381" cy="397218"/>
          </a:xfrm>
          <a:prstGeom prst="roundRect">
            <a:avLst>
              <a:gd name="adj" fmla="val 19171"/>
            </a:avLst>
          </a:prstGeom>
          <a:solidFill>
            <a:srgbClr val="FFF5CE"/>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a:buSzPts val="2400"/>
            </a:pPr>
            <a:r>
              <a:rPr lang="en-GB" sz="2000" dirty="0">
                <a:solidFill>
                  <a:srgbClr val="2F2967"/>
                </a:solidFill>
              </a:rPr>
              <a:t>I like to travel by bus. </a:t>
            </a:r>
          </a:p>
        </p:txBody>
      </p:sp>
      <p:sp>
        <p:nvSpPr>
          <p:cNvPr id="28" name="Google Shape;135;p30">
            <a:extLst>
              <a:ext uri="{FF2B5EF4-FFF2-40B4-BE49-F238E27FC236}">
                <a16:creationId xmlns:a16="http://schemas.microsoft.com/office/drawing/2014/main" id="{5246AFA8-DB5B-402A-25A6-73366855B2BE}"/>
              </a:ext>
            </a:extLst>
          </p:cNvPr>
          <p:cNvSpPr/>
          <p:nvPr/>
        </p:nvSpPr>
        <p:spPr>
          <a:xfrm>
            <a:off x="5439473" y="2915345"/>
            <a:ext cx="3318917" cy="397218"/>
          </a:xfrm>
          <a:prstGeom prst="roundRect">
            <a:avLst>
              <a:gd name="adj" fmla="val 19171"/>
            </a:avLst>
          </a:prstGeom>
          <a:solidFill>
            <a:srgbClr val="FFF5CE"/>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a:buSzPts val="2400"/>
            </a:pPr>
            <a:r>
              <a:rPr lang="en-GB" sz="2000" dirty="0">
                <a:solidFill>
                  <a:srgbClr val="2F2967"/>
                </a:solidFill>
              </a:rPr>
              <a:t>I don’t like to travel by boat. </a:t>
            </a:r>
          </a:p>
        </p:txBody>
      </p:sp>
      <p:sp>
        <p:nvSpPr>
          <p:cNvPr id="30" name="Google Shape;135;p30">
            <a:extLst>
              <a:ext uri="{FF2B5EF4-FFF2-40B4-BE49-F238E27FC236}">
                <a16:creationId xmlns:a16="http://schemas.microsoft.com/office/drawing/2014/main" id="{CCA126C8-4BFA-9913-C441-B625E0B6AF8D}"/>
              </a:ext>
            </a:extLst>
          </p:cNvPr>
          <p:cNvSpPr/>
          <p:nvPr/>
        </p:nvSpPr>
        <p:spPr>
          <a:xfrm>
            <a:off x="5439473" y="3718813"/>
            <a:ext cx="2764727" cy="694248"/>
          </a:xfrm>
          <a:prstGeom prst="roundRect">
            <a:avLst>
              <a:gd name="adj" fmla="val 19171"/>
            </a:avLst>
          </a:prstGeom>
          <a:solidFill>
            <a:srgbClr val="FFF5CE"/>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a:buSzPts val="2400"/>
            </a:pPr>
            <a:r>
              <a:rPr lang="en-GB" sz="2000" dirty="0">
                <a:solidFill>
                  <a:srgbClr val="2F2967"/>
                </a:solidFill>
              </a:rPr>
              <a:t>I like to travel by train because it’s fast. </a:t>
            </a:r>
          </a:p>
        </p:txBody>
      </p:sp>
      <p:sp>
        <p:nvSpPr>
          <p:cNvPr id="33" name="Google Shape;135;p30">
            <a:extLst>
              <a:ext uri="{FF2B5EF4-FFF2-40B4-BE49-F238E27FC236}">
                <a16:creationId xmlns:a16="http://schemas.microsoft.com/office/drawing/2014/main" id="{97DBD614-8DA5-DE1E-1BD5-46E1CA09A908}"/>
              </a:ext>
            </a:extLst>
          </p:cNvPr>
          <p:cNvSpPr/>
          <p:nvPr/>
        </p:nvSpPr>
        <p:spPr>
          <a:xfrm>
            <a:off x="1227635" y="4759500"/>
            <a:ext cx="3992066" cy="852461"/>
          </a:xfrm>
          <a:prstGeom prst="roundRect">
            <a:avLst>
              <a:gd name="adj" fmla="val 14248"/>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a:buClr>
                <a:srgbClr val="2F2967"/>
              </a:buClr>
            </a:pPr>
            <a:r>
              <a:rPr lang="en-GB" sz="2000" b="1" dirty="0">
                <a:solidFill>
                  <a:srgbClr val="2F2967"/>
                </a:solidFill>
              </a:rPr>
              <a:t>4. </a:t>
            </a:r>
            <a:r>
              <a:rPr lang="es-ES" sz="2000" b="1" dirty="0">
                <a:solidFill>
                  <a:srgbClr val="2F2967"/>
                </a:solidFill>
              </a:rPr>
              <a:t>No me gusta viajar en avión porque es ruidoso</a:t>
            </a:r>
            <a:r>
              <a:rPr lang="en-GB" sz="2000" b="1" dirty="0">
                <a:solidFill>
                  <a:srgbClr val="2F2967"/>
                </a:solidFill>
              </a:rPr>
              <a:t>.</a:t>
            </a:r>
          </a:p>
        </p:txBody>
      </p:sp>
      <p:sp>
        <p:nvSpPr>
          <p:cNvPr id="34" name="Google Shape;135;p30">
            <a:extLst>
              <a:ext uri="{FF2B5EF4-FFF2-40B4-BE49-F238E27FC236}">
                <a16:creationId xmlns:a16="http://schemas.microsoft.com/office/drawing/2014/main" id="{78C36870-AAEF-81BB-999A-CDE62975837E}"/>
              </a:ext>
            </a:extLst>
          </p:cNvPr>
          <p:cNvSpPr/>
          <p:nvPr/>
        </p:nvSpPr>
        <p:spPr>
          <a:xfrm>
            <a:off x="1227635" y="3639707"/>
            <a:ext cx="3992066" cy="852461"/>
          </a:xfrm>
          <a:prstGeom prst="roundRect">
            <a:avLst>
              <a:gd name="adj" fmla="val 14783"/>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a:buClr>
                <a:srgbClr val="2F2967"/>
              </a:buClr>
            </a:pPr>
            <a:r>
              <a:rPr lang="en-GB" sz="2000" b="1" dirty="0">
                <a:solidFill>
                  <a:srgbClr val="2F2967"/>
                </a:solidFill>
              </a:rPr>
              <a:t>3. </a:t>
            </a:r>
            <a:r>
              <a:rPr lang="es-ES" sz="2000" b="1" dirty="0">
                <a:solidFill>
                  <a:srgbClr val="2F2967"/>
                </a:solidFill>
              </a:rPr>
              <a:t>Me gusta viajar en tren porque es rápido</a:t>
            </a:r>
            <a:r>
              <a:rPr lang="en-GB" sz="2000" b="1" dirty="0">
                <a:solidFill>
                  <a:srgbClr val="2F2967"/>
                </a:solidFill>
              </a:rPr>
              <a:t>.</a:t>
            </a:r>
          </a:p>
        </p:txBody>
      </p:sp>
      <p:sp>
        <p:nvSpPr>
          <p:cNvPr id="35" name="Google Shape;135;p30">
            <a:extLst>
              <a:ext uri="{FF2B5EF4-FFF2-40B4-BE49-F238E27FC236}">
                <a16:creationId xmlns:a16="http://schemas.microsoft.com/office/drawing/2014/main" id="{0179196C-F849-8D94-09AD-44100D489B4E}"/>
              </a:ext>
            </a:extLst>
          </p:cNvPr>
          <p:cNvSpPr/>
          <p:nvPr/>
        </p:nvSpPr>
        <p:spPr>
          <a:xfrm>
            <a:off x="1227635" y="2855534"/>
            <a:ext cx="3992066" cy="516841"/>
          </a:xfrm>
          <a:prstGeom prst="roundRect">
            <a:avLst>
              <a:gd name="adj" fmla="val 14969"/>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a:buClr>
                <a:srgbClr val="2F2967"/>
              </a:buClr>
            </a:pPr>
            <a:r>
              <a:rPr lang="en-GB" sz="2000" b="1" dirty="0">
                <a:solidFill>
                  <a:srgbClr val="2F2967"/>
                </a:solidFill>
              </a:rPr>
              <a:t>2. </a:t>
            </a:r>
            <a:r>
              <a:rPr lang="es-ES" sz="2000" b="1" dirty="0">
                <a:solidFill>
                  <a:srgbClr val="2F2967"/>
                </a:solidFill>
              </a:rPr>
              <a:t>No me gusta viajar en barco</a:t>
            </a:r>
            <a:r>
              <a:rPr lang="en-GB" sz="2000" b="1" dirty="0">
                <a:solidFill>
                  <a:srgbClr val="2F2967"/>
                </a:solidFill>
              </a:rPr>
              <a:t>.</a:t>
            </a:r>
          </a:p>
        </p:txBody>
      </p:sp>
      <p:sp>
        <p:nvSpPr>
          <p:cNvPr id="36" name="Google Shape;135;p30">
            <a:extLst>
              <a:ext uri="{FF2B5EF4-FFF2-40B4-BE49-F238E27FC236}">
                <a16:creationId xmlns:a16="http://schemas.microsoft.com/office/drawing/2014/main" id="{D483406A-5EE1-0E69-9465-B9EE466CF510}"/>
              </a:ext>
            </a:extLst>
          </p:cNvPr>
          <p:cNvSpPr/>
          <p:nvPr/>
        </p:nvSpPr>
        <p:spPr>
          <a:xfrm>
            <a:off x="5439473" y="4839944"/>
            <a:ext cx="3082228" cy="694248"/>
          </a:xfrm>
          <a:prstGeom prst="roundRect">
            <a:avLst>
              <a:gd name="adj" fmla="val 19171"/>
            </a:avLst>
          </a:prstGeom>
          <a:solidFill>
            <a:srgbClr val="FFF5CE"/>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a:buSzPts val="2400"/>
            </a:pPr>
            <a:r>
              <a:rPr lang="en-GB" sz="2000" dirty="0">
                <a:solidFill>
                  <a:srgbClr val="2F2967"/>
                </a:solidFill>
              </a:rPr>
              <a:t>I don’t like to travel by plane because it’s noisy. </a:t>
            </a:r>
          </a:p>
        </p:txBody>
      </p:sp>
    </p:spTree>
    <p:extLst>
      <p:ext uri="{BB962C8B-B14F-4D97-AF65-F5344CB8AC3E}">
        <p14:creationId xmlns:p14="http://schemas.microsoft.com/office/powerpoint/2010/main" val="1094971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28" grpId="0" animBg="1"/>
      <p:bldP spid="30" grpId="0" animBg="1"/>
      <p:bldP spid="3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5CE"/>
        </a:solidFill>
        <a:effectLst/>
      </p:bgPr>
    </p:bg>
    <p:spTree>
      <p:nvGrpSpPr>
        <p:cNvPr id="1" name=""/>
        <p:cNvGrpSpPr/>
        <p:nvPr/>
      </p:nvGrpSpPr>
      <p:grpSpPr>
        <a:xfrm>
          <a:off x="0" y="0"/>
          <a:ext cx="0" cy="0"/>
          <a:chOff x="0" y="0"/>
          <a:chExt cx="0" cy="0"/>
        </a:xfrm>
      </p:grpSpPr>
      <p:sp>
        <p:nvSpPr>
          <p:cNvPr id="6" name="Google Shape;135;p30">
            <a:extLst>
              <a:ext uri="{FF2B5EF4-FFF2-40B4-BE49-F238E27FC236}">
                <a16:creationId xmlns:a16="http://schemas.microsoft.com/office/drawing/2014/main" id="{FAD29524-DD23-24B5-D01A-B1752AF37CE7}"/>
              </a:ext>
            </a:extLst>
          </p:cNvPr>
          <p:cNvSpPr/>
          <p:nvPr/>
        </p:nvSpPr>
        <p:spPr>
          <a:xfrm>
            <a:off x="257176" y="934722"/>
            <a:ext cx="8633184" cy="4551678"/>
          </a:xfrm>
          <a:prstGeom prst="roundRect">
            <a:avLst>
              <a:gd name="adj" fmla="val 3733"/>
            </a:avLst>
          </a:prstGeom>
          <a:solidFill>
            <a:schemeClr val="lt1"/>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endParaRPr dirty="0"/>
          </a:p>
        </p:txBody>
      </p:sp>
      <p:sp>
        <p:nvSpPr>
          <p:cNvPr id="2" name="Title 1">
            <a:extLst>
              <a:ext uri="{FF2B5EF4-FFF2-40B4-BE49-F238E27FC236}">
                <a16:creationId xmlns:a16="http://schemas.microsoft.com/office/drawing/2014/main" id="{2ACC1D65-B82E-4FFC-B9AD-F8BB207DA4F7}"/>
              </a:ext>
            </a:extLst>
          </p:cNvPr>
          <p:cNvSpPr>
            <a:spLocks noGrp="1"/>
          </p:cNvSpPr>
          <p:nvPr>
            <p:ph type="title"/>
          </p:nvPr>
        </p:nvSpPr>
        <p:spPr>
          <a:xfrm>
            <a:off x="628650" y="162021"/>
            <a:ext cx="7886700" cy="723171"/>
          </a:xfrm>
        </p:spPr>
        <p:txBody>
          <a:bodyPr/>
          <a:lstStyle/>
          <a:p>
            <a:r>
              <a:rPr lang="en-GB" dirty="0"/>
              <a:t>Sentence builder</a:t>
            </a:r>
          </a:p>
        </p:txBody>
      </p:sp>
      <p:graphicFrame>
        <p:nvGraphicFramePr>
          <p:cNvPr id="5" name="Table 4">
            <a:extLst>
              <a:ext uri="{FF2B5EF4-FFF2-40B4-BE49-F238E27FC236}">
                <a16:creationId xmlns:a16="http://schemas.microsoft.com/office/drawing/2014/main" id="{A02913B0-2F15-0A52-B978-993C09B86341}"/>
              </a:ext>
            </a:extLst>
          </p:cNvPr>
          <p:cNvGraphicFramePr>
            <a:graphicFrameLocks noGrp="1"/>
          </p:cNvGraphicFramePr>
          <p:nvPr>
            <p:extLst>
              <p:ext uri="{D42A27DB-BD31-4B8C-83A1-F6EECF244321}">
                <p14:modId xmlns:p14="http://schemas.microsoft.com/office/powerpoint/2010/main" val="1148037133"/>
              </p:ext>
            </p:extLst>
          </p:nvPr>
        </p:nvGraphicFramePr>
        <p:xfrm>
          <a:off x="256292" y="934722"/>
          <a:ext cx="8631415" cy="4551678"/>
        </p:xfrm>
        <a:graphic>
          <a:graphicData uri="http://schemas.openxmlformats.org/drawingml/2006/table">
            <a:tbl>
              <a:tblPr firstRow="1" bandRow="1">
                <a:tableStyleId>{5940675A-B579-460E-94D1-54222C63F5DA}</a:tableStyleId>
              </a:tblPr>
              <a:tblGrid>
                <a:gridCol w="1990473">
                  <a:extLst>
                    <a:ext uri="{9D8B030D-6E8A-4147-A177-3AD203B41FA5}">
                      <a16:colId xmlns:a16="http://schemas.microsoft.com/office/drawing/2014/main" val="3289540136"/>
                    </a:ext>
                  </a:extLst>
                </a:gridCol>
                <a:gridCol w="1921759">
                  <a:extLst>
                    <a:ext uri="{9D8B030D-6E8A-4147-A177-3AD203B41FA5}">
                      <a16:colId xmlns:a16="http://schemas.microsoft.com/office/drawing/2014/main" val="1059900527"/>
                    </a:ext>
                  </a:extLst>
                </a:gridCol>
                <a:gridCol w="1945890">
                  <a:extLst>
                    <a:ext uri="{9D8B030D-6E8A-4147-A177-3AD203B41FA5}">
                      <a16:colId xmlns:a16="http://schemas.microsoft.com/office/drawing/2014/main" val="2635060200"/>
                    </a:ext>
                  </a:extLst>
                </a:gridCol>
                <a:gridCol w="2773293">
                  <a:extLst>
                    <a:ext uri="{9D8B030D-6E8A-4147-A177-3AD203B41FA5}">
                      <a16:colId xmlns:a16="http://schemas.microsoft.com/office/drawing/2014/main" val="445020731"/>
                    </a:ext>
                  </a:extLst>
                </a:gridCol>
              </a:tblGrid>
              <a:tr h="1763775">
                <a:tc>
                  <a:txBody>
                    <a:bodyPr/>
                    <a:lstStyle/>
                    <a:p>
                      <a:endParaRPr lang="en-GB" b="1" dirty="0">
                        <a:solidFill>
                          <a:srgbClr val="2F2967"/>
                        </a:solidFill>
                      </a:endParaRPr>
                    </a:p>
                    <a:p>
                      <a:r>
                        <a:rPr lang="en-GB" b="1" dirty="0">
                          <a:solidFill>
                            <a:srgbClr val="2F2967"/>
                          </a:solidFill>
                        </a:rPr>
                        <a:t>Me </a:t>
                      </a:r>
                      <a:r>
                        <a:rPr lang="en-GB" b="1" dirty="0" err="1">
                          <a:solidFill>
                            <a:srgbClr val="2F2967"/>
                          </a:solidFill>
                        </a:rPr>
                        <a:t>gusta</a:t>
                      </a:r>
                      <a:r>
                        <a:rPr lang="en-GB" b="1" dirty="0">
                          <a:solidFill>
                            <a:srgbClr val="2F2967"/>
                          </a:solidFill>
                        </a:rPr>
                        <a:t> </a:t>
                      </a:r>
                      <a:r>
                        <a:rPr lang="en-GB" b="1" dirty="0" err="1">
                          <a:solidFill>
                            <a:srgbClr val="2F2967"/>
                          </a:solidFill>
                        </a:rPr>
                        <a:t>viajar</a:t>
                      </a:r>
                      <a:r>
                        <a:rPr lang="en-GB" b="1" dirty="0">
                          <a:solidFill>
                            <a:srgbClr val="2F2967"/>
                          </a:solidFill>
                        </a:rPr>
                        <a:t> </a:t>
                      </a:r>
                    </a:p>
                    <a:p>
                      <a:r>
                        <a:rPr lang="en-GB" dirty="0">
                          <a:solidFill>
                            <a:srgbClr val="2F2967"/>
                          </a:solidFill>
                        </a:rPr>
                        <a:t>(I like to travel)</a:t>
                      </a:r>
                    </a:p>
                    <a:p>
                      <a:endParaRPr lang="en-GB" dirty="0">
                        <a:solidFill>
                          <a:srgbClr val="2F2967"/>
                        </a:solidFill>
                      </a:endParaRPr>
                    </a:p>
                    <a:p>
                      <a:r>
                        <a:rPr lang="en-GB" b="1" dirty="0" err="1">
                          <a:solidFill>
                            <a:srgbClr val="2F2967"/>
                          </a:solidFill>
                        </a:rPr>
                        <a:t>Prefiero</a:t>
                      </a:r>
                      <a:r>
                        <a:rPr lang="en-GB" b="1" dirty="0">
                          <a:solidFill>
                            <a:srgbClr val="2F2967"/>
                          </a:solidFill>
                        </a:rPr>
                        <a:t> </a:t>
                      </a:r>
                      <a:r>
                        <a:rPr lang="en-GB" b="1" dirty="0" err="1">
                          <a:solidFill>
                            <a:srgbClr val="2F2967"/>
                          </a:solidFill>
                        </a:rPr>
                        <a:t>viajar</a:t>
                      </a:r>
                      <a:endParaRPr lang="en-GB" b="1" dirty="0">
                        <a:solidFill>
                          <a:srgbClr val="2F2967"/>
                        </a:solidFill>
                      </a:endParaRPr>
                    </a:p>
                    <a:p>
                      <a:r>
                        <a:rPr lang="en-GB" dirty="0">
                          <a:solidFill>
                            <a:srgbClr val="2F2967"/>
                          </a:solidFill>
                        </a:rPr>
                        <a:t>(I prefer to travel)</a:t>
                      </a:r>
                    </a:p>
                  </a:txBody>
                  <a:tcPr anchor="ctr">
                    <a:lnL w="12700" cap="flat" cmpd="sng" algn="ctr">
                      <a:noFill/>
                      <a:prstDash val="solid"/>
                      <a:round/>
                      <a:headEnd type="none" w="med" len="med"/>
                      <a:tailEnd type="none" w="med" len="med"/>
                    </a:lnL>
                    <a:lnR w="28575" cap="flat" cmpd="sng" algn="ctr">
                      <a:solidFill>
                        <a:srgbClr val="2F2967"/>
                      </a:solidFill>
                      <a:prstDash val="solid"/>
                      <a:round/>
                      <a:headEnd type="none" w="med" len="med"/>
                      <a:tailEnd type="none" w="med" len="med"/>
                    </a:lnR>
                    <a:lnT w="12700" cap="flat" cmpd="sng" algn="ctr">
                      <a:noFill/>
                      <a:prstDash val="solid"/>
                      <a:round/>
                      <a:headEnd type="none" w="med" len="med"/>
                      <a:tailEnd type="none" w="med" len="med"/>
                    </a:lnT>
                    <a:lnB w="28575" cap="flat" cmpd="sng" algn="ctr">
                      <a:solidFill>
                        <a:srgbClr val="2F2967"/>
                      </a:solidFill>
                      <a:prstDash val="solid"/>
                      <a:round/>
                      <a:headEnd type="none" w="med" len="med"/>
                      <a:tailEnd type="none" w="med" len="med"/>
                    </a:lnB>
                  </a:tcPr>
                </a:tc>
                <a:tc rowSpan="3">
                  <a:txBody>
                    <a:bodyPr/>
                    <a:lstStyle/>
                    <a:p>
                      <a:pPr marL="0" marR="0" lvl="0" indent="0" algn="l" rtl="0">
                        <a:lnSpc>
                          <a:spcPct val="100000"/>
                        </a:lnSpc>
                        <a:spcBef>
                          <a:spcPts val="0"/>
                        </a:spcBef>
                        <a:spcAft>
                          <a:spcPts val="0"/>
                        </a:spcAft>
                        <a:buNone/>
                      </a:pPr>
                      <a:r>
                        <a:rPr lang="es-ES" sz="1400" b="1" dirty="0">
                          <a:solidFill>
                            <a:srgbClr val="2F2967"/>
                          </a:solidFill>
                        </a:rPr>
                        <a:t>en tren </a:t>
                      </a:r>
                      <a:r>
                        <a:rPr lang="es-ES" sz="1400" dirty="0">
                          <a:solidFill>
                            <a:srgbClr val="2F2967"/>
                          </a:solidFill>
                        </a:rPr>
                        <a:t>(by </a:t>
                      </a:r>
                      <a:r>
                        <a:rPr lang="es-ES" sz="1400" dirty="0" err="1">
                          <a:solidFill>
                            <a:srgbClr val="2F2967"/>
                          </a:solidFill>
                        </a:rPr>
                        <a:t>train</a:t>
                      </a:r>
                      <a:r>
                        <a:rPr lang="es-ES" sz="1400" dirty="0">
                          <a:solidFill>
                            <a:srgbClr val="2F2967"/>
                          </a:solidFill>
                        </a:rPr>
                        <a:t>)</a:t>
                      </a:r>
                    </a:p>
                    <a:p>
                      <a:pPr marL="0" marR="0" lvl="0" indent="0" algn="l" rtl="0">
                        <a:lnSpc>
                          <a:spcPct val="100000"/>
                        </a:lnSpc>
                        <a:spcBef>
                          <a:spcPts val="0"/>
                        </a:spcBef>
                        <a:spcAft>
                          <a:spcPts val="0"/>
                        </a:spcAft>
                        <a:buNone/>
                      </a:pPr>
                      <a:endParaRPr lang="es-ES" sz="1400" dirty="0">
                        <a:solidFill>
                          <a:srgbClr val="2F2967"/>
                        </a:solidFill>
                      </a:endParaRPr>
                    </a:p>
                    <a:p>
                      <a:pPr marL="0" marR="0" lvl="0" indent="0" algn="l" rtl="0">
                        <a:lnSpc>
                          <a:spcPct val="100000"/>
                        </a:lnSpc>
                        <a:spcBef>
                          <a:spcPts val="0"/>
                        </a:spcBef>
                        <a:spcAft>
                          <a:spcPts val="0"/>
                        </a:spcAft>
                        <a:buNone/>
                      </a:pPr>
                      <a:r>
                        <a:rPr lang="es-ES" sz="1400" b="1" dirty="0">
                          <a:solidFill>
                            <a:srgbClr val="2F2967"/>
                          </a:solidFill>
                        </a:rPr>
                        <a:t>en avión </a:t>
                      </a:r>
                      <a:r>
                        <a:rPr lang="es-ES" sz="1400" dirty="0">
                          <a:solidFill>
                            <a:srgbClr val="2F2967"/>
                          </a:solidFill>
                        </a:rPr>
                        <a:t>(by plane)</a:t>
                      </a:r>
                    </a:p>
                    <a:p>
                      <a:pPr marL="0" marR="0" lvl="0" indent="0" algn="l" rtl="0">
                        <a:lnSpc>
                          <a:spcPct val="100000"/>
                        </a:lnSpc>
                        <a:spcBef>
                          <a:spcPts val="0"/>
                        </a:spcBef>
                        <a:spcAft>
                          <a:spcPts val="0"/>
                        </a:spcAft>
                        <a:buNone/>
                      </a:pPr>
                      <a:endParaRPr lang="es-ES" sz="1400" dirty="0">
                        <a:solidFill>
                          <a:srgbClr val="2F2967"/>
                        </a:solidFill>
                      </a:endParaRPr>
                    </a:p>
                    <a:p>
                      <a:pPr marL="0" marR="0" lvl="0" indent="0" algn="l" rtl="0">
                        <a:lnSpc>
                          <a:spcPct val="100000"/>
                        </a:lnSpc>
                        <a:spcBef>
                          <a:spcPts val="0"/>
                        </a:spcBef>
                        <a:spcAft>
                          <a:spcPts val="0"/>
                        </a:spcAft>
                        <a:buNone/>
                      </a:pPr>
                      <a:r>
                        <a:rPr lang="es-ES" sz="1400" b="1" dirty="0">
                          <a:solidFill>
                            <a:srgbClr val="2F2967"/>
                          </a:solidFill>
                        </a:rPr>
                        <a:t>en coche </a:t>
                      </a:r>
                      <a:r>
                        <a:rPr lang="es-ES" sz="1400" dirty="0">
                          <a:solidFill>
                            <a:srgbClr val="2F2967"/>
                          </a:solidFill>
                        </a:rPr>
                        <a:t>(by car)</a:t>
                      </a:r>
                    </a:p>
                    <a:p>
                      <a:pPr marL="0" marR="0" lvl="0" indent="0" algn="l" rtl="0">
                        <a:lnSpc>
                          <a:spcPct val="100000"/>
                        </a:lnSpc>
                        <a:spcBef>
                          <a:spcPts val="0"/>
                        </a:spcBef>
                        <a:spcAft>
                          <a:spcPts val="0"/>
                        </a:spcAft>
                        <a:buNone/>
                      </a:pPr>
                      <a:endParaRPr lang="es-ES" sz="1400" dirty="0">
                        <a:solidFill>
                          <a:srgbClr val="2F2967"/>
                        </a:solidFill>
                      </a:endParaRPr>
                    </a:p>
                    <a:p>
                      <a:pPr marL="0" marR="0" lvl="0" indent="0" algn="l" rtl="0">
                        <a:lnSpc>
                          <a:spcPct val="100000"/>
                        </a:lnSpc>
                        <a:spcBef>
                          <a:spcPts val="0"/>
                        </a:spcBef>
                        <a:spcAft>
                          <a:spcPts val="0"/>
                        </a:spcAft>
                        <a:buNone/>
                      </a:pPr>
                      <a:r>
                        <a:rPr lang="es-ES" sz="1400" b="1" dirty="0">
                          <a:solidFill>
                            <a:srgbClr val="2F2967"/>
                          </a:solidFill>
                        </a:rPr>
                        <a:t>en autobús </a:t>
                      </a:r>
                      <a:r>
                        <a:rPr lang="es-ES" sz="1400" dirty="0">
                          <a:solidFill>
                            <a:srgbClr val="2F2967"/>
                          </a:solidFill>
                        </a:rPr>
                        <a:t>(by bus)</a:t>
                      </a:r>
                    </a:p>
                    <a:p>
                      <a:pPr marL="0" marR="0" lvl="0" indent="0" algn="l" rtl="0">
                        <a:lnSpc>
                          <a:spcPct val="100000"/>
                        </a:lnSpc>
                        <a:spcBef>
                          <a:spcPts val="0"/>
                        </a:spcBef>
                        <a:spcAft>
                          <a:spcPts val="0"/>
                        </a:spcAft>
                        <a:buNone/>
                      </a:pPr>
                      <a:endParaRPr lang="es-ES" sz="1400" dirty="0">
                        <a:solidFill>
                          <a:srgbClr val="2F2967"/>
                        </a:solidFill>
                      </a:endParaRPr>
                    </a:p>
                    <a:p>
                      <a:pPr marL="0" marR="0" lvl="0" indent="0" algn="l" rtl="0">
                        <a:lnSpc>
                          <a:spcPct val="100000"/>
                        </a:lnSpc>
                        <a:spcBef>
                          <a:spcPts val="0"/>
                        </a:spcBef>
                        <a:spcAft>
                          <a:spcPts val="0"/>
                        </a:spcAft>
                        <a:buNone/>
                      </a:pPr>
                      <a:r>
                        <a:rPr lang="es-ES" sz="1400" b="1" dirty="0">
                          <a:solidFill>
                            <a:srgbClr val="2F2967"/>
                          </a:solidFill>
                        </a:rPr>
                        <a:t>en moto </a:t>
                      </a:r>
                    </a:p>
                    <a:p>
                      <a:pPr marL="0" marR="0" lvl="0" indent="0" algn="l" rtl="0">
                        <a:lnSpc>
                          <a:spcPct val="100000"/>
                        </a:lnSpc>
                        <a:spcBef>
                          <a:spcPts val="0"/>
                        </a:spcBef>
                        <a:spcAft>
                          <a:spcPts val="0"/>
                        </a:spcAft>
                        <a:buNone/>
                      </a:pPr>
                      <a:r>
                        <a:rPr lang="es-ES" sz="1400" dirty="0">
                          <a:solidFill>
                            <a:srgbClr val="2F2967"/>
                          </a:solidFill>
                        </a:rPr>
                        <a:t>(by </a:t>
                      </a:r>
                      <a:r>
                        <a:rPr lang="es-ES" sz="1400" dirty="0" err="1">
                          <a:solidFill>
                            <a:srgbClr val="2F2967"/>
                          </a:solidFill>
                        </a:rPr>
                        <a:t>motorbike</a:t>
                      </a:r>
                      <a:r>
                        <a:rPr lang="es-ES" sz="1400" dirty="0">
                          <a:solidFill>
                            <a:srgbClr val="2F2967"/>
                          </a:solidFill>
                        </a:rPr>
                        <a:t>)</a:t>
                      </a:r>
                    </a:p>
                    <a:p>
                      <a:pPr marL="0" marR="0" lvl="0" indent="0" algn="l" rtl="0">
                        <a:lnSpc>
                          <a:spcPct val="100000"/>
                        </a:lnSpc>
                        <a:spcBef>
                          <a:spcPts val="0"/>
                        </a:spcBef>
                        <a:spcAft>
                          <a:spcPts val="0"/>
                        </a:spcAft>
                        <a:buNone/>
                      </a:pPr>
                      <a:endParaRPr lang="es-ES" sz="1400" dirty="0">
                        <a:solidFill>
                          <a:srgbClr val="2F2967"/>
                        </a:solidFill>
                      </a:endParaRPr>
                    </a:p>
                    <a:p>
                      <a:pPr marL="0" marR="0" lvl="0" indent="0" algn="l" rtl="0">
                        <a:lnSpc>
                          <a:spcPct val="100000"/>
                        </a:lnSpc>
                        <a:spcBef>
                          <a:spcPts val="0"/>
                        </a:spcBef>
                        <a:spcAft>
                          <a:spcPts val="0"/>
                        </a:spcAft>
                        <a:buNone/>
                      </a:pPr>
                      <a:r>
                        <a:rPr lang="es-ES" sz="1400" b="1" dirty="0">
                          <a:solidFill>
                            <a:srgbClr val="2F2967"/>
                          </a:solidFill>
                        </a:rPr>
                        <a:t>en barco </a:t>
                      </a:r>
                      <a:r>
                        <a:rPr lang="es-ES" sz="1400" dirty="0">
                          <a:solidFill>
                            <a:srgbClr val="2F2967"/>
                          </a:solidFill>
                        </a:rPr>
                        <a:t>(by </a:t>
                      </a:r>
                      <a:r>
                        <a:rPr lang="es-ES" sz="1400" dirty="0" err="1">
                          <a:solidFill>
                            <a:srgbClr val="2F2967"/>
                          </a:solidFill>
                        </a:rPr>
                        <a:t>boat</a:t>
                      </a:r>
                      <a:r>
                        <a:rPr lang="es-ES" sz="1400" dirty="0">
                          <a:solidFill>
                            <a:srgbClr val="2F2967"/>
                          </a:solidFill>
                        </a:rPr>
                        <a:t>)</a:t>
                      </a:r>
                    </a:p>
                    <a:p>
                      <a:pPr marL="0" marR="0" lvl="0" indent="0" algn="l" rtl="0">
                        <a:lnSpc>
                          <a:spcPct val="100000"/>
                        </a:lnSpc>
                        <a:spcBef>
                          <a:spcPts val="0"/>
                        </a:spcBef>
                        <a:spcAft>
                          <a:spcPts val="0"/>
                        </a:spcAft>
                        <a:buNone/>
                      </a:pPr>
                      <a:endParaRPr lang="es-ES" sz="1400" dirty="0">
                        <a:solidFill>
                          <a:srgbClr val="2F2967"/>
                        </a:solidFill>
                      </a:endParaRPr>
                    </a:p>
                    <a:p>
                      <a:pPr marL="0" marR="0" lvl="0" indent="0" algn="l" rtl="0">
                        <a:lnSpc>
                          <a:spcPct val="100000"/>
                        </a:lnSpc>
                        <a:spcBef>
                          <a:spcPts val="0"/>
                        </a:spcBef>
                        <a:spcAft>
                          <a:spcPts val="0"/>
                        </a:spcAft>
                        <a:buNone/>
                      </a:pPr>
                      <a:r>
                        <a:rPr lang="es-ES" sz="1400" b="1" dirty="0">
                          <a:solidFill>
                            <a:srgbClr val="2F2967"/>
                          </a:solidFill>
                        </a:rPr>
                        <a:t>en helicóptero </a:t>
                      </a:r>
                    </a:p>
                    <a:p>
                      <a:pPr marL="0" marR="0" lvl="0" indent="0" algn="l" rtl="0">
                        <a:lnSpc>
                          <a:spcPct val="100000"/>
                        </a:lnSpc>
                        <a:spcBef>
                          <a:spcPts val="0"/>
                        </a:spcBef>
                        <a:spcAft>
                          <a:spcPts val="0"/>
                        </a:spcAft>
                        <a:buNone/>
                      </a:pPr>
                      <a:r>
                        <a:rPr lang="es-ES" sz="1400" dirty="0">
                          <a:solidFill>
                            <a:srgbClr val="2F2967"/>
                          </a:solidFill>
                        </a:rPr>
                        <a:t>(by </a:t>
                      </a:r>
                      <a:r>
                        <a:rPr lang="es-ES" sz="1400" dirty="0" err="1">
                          <a:solidFill>
                            <a:srgbClr val="2F2967"/>
                          </a:solidFill>
                        </a:rPr>
                        <a:t>helicopter</a:t>
                      </a:r>
                      <a:r>
                        <a:rPr lang="es-ES" sz="1400" dirty="0">
                          <a:solidFill>
                            <a:srgbClr val="2F2967"/>
                          </a:solidFill>
                        </a:rPr>
                        <a:t>)</a:t>
                      </a:r>
                    </a:p>
                    <a:p>
                      <a:pPr marL="0" marR="0" lvl="0" indent="0" algn="l" rtl="0">
                        <a:lnSpc>
                          <a:spcPct val="100000"/>
                        </a:lnSpc>
                        <a:spcBef>
                          <a:spcPts val="0"/>
                        </a:spcBef>
                        <a:spcAft>
                          <a:spcPts val="0"/>
                        </a:spcAft>
                        <a:buNone/>
                      </a:pPr>
                      <a:endParaRPr lang="es-ES" sz="1400" dirty="0">
                        <a:solidFill>
                          <a:srgbClr val="2F2967"/>
                        </a:solidFill>
                      </a:endParaRPr>
                    </a:p>
                    <a:p>
                      <a:pPr marL="0" marR="0" lvl="0" indent="0" algn="l" rtl="0">
                        <a:lnSpc>
                          <a:spcPct val="100000"/>
                        </a:lnSpc>
                        <a:spcBef>
                          <a:spcPts val="0"/>
                        </a:spcBef>
                        <a:spcAft>
                          <a:spcPts val="0"/>
                        </a:spcAft>
                        <a:buNone/>
                      </a:pPr>
                      <a:r>
                        <a:rPr lang="es-ES" sz="1400" b="1" dirty="0">
                          <a:solidFill>
                            <a:srgbClr val="2F2967"/>
                          </a:solidFill>
                        </a:rPr>
                        <a:t>en bicicleta </a:t>
                      </a:r>
                    </a:p>
                    <a:p>
                      <a:pPr marL="0" marR="0" lvl="0" indent="0" algn="l" rtl="0">
                        <a:lnSpc>
                          <a:spcPct val="100000"/>
                        </a:lnSpc>
                        <a:spcBef>
                          <a:spcPts val="0"/>
                        </a:spcBef>
                        <a:spcAft>
                          <a:spcPts val="0"/>
                        </a:spcAft>
                        <a:buNone/>
                      </a:pPr>
                      <a:r>
                        <a:rPr lang="es-ES" sz="1400" dirty="0">
                          <a:solidFill>
                            <a:srgbClr val="2F2967"/>
                          </a:solidFill>
                        </a:rPr>
                        <a:t>(by </a:t>
                      </a:r>
                      <a:r>
                        <a:rPr lang="es-ES" sz="1400" dirty="0" err="1">
                          <a:solidFill>
                            <a:srgbClr val="2F2967"/>
                          </a:solidFill>
                        </a:rPr>
                        <a:t>bike</a:t>
                      </a:r>
                      <a:r>
                        <a:rPr lang="es-ES" sz="1400" dirty="0">
                          <a:solidFill>
                            <a:srgbClr val="2F2967"/>
                          </a:solidFill>
                        </a:rPr>
                        <a:t>)</a:t>
                      </a:r>
                    </a:p>
                    <a:p>
                      <a:pPr marL="0" marR="0" lvl="0" indent="0" algn="l" rtl="0">
                        <a:lnSpc>
                          <a:spcPct val="100000"/>
                        </a:lnSpc>
                        <a:spcBef>
                          <a:spcPts val="0"/>
                        </a:spcBef>
                        <a:spcAft>
                          <a:spcPts val="0"/>
                        </a:spcAft>
                        <a:buNone/>
                      </a:pPr>
                      <a:endParaRPr lang="es-ES" sz="1400" dirty="0">
                        <a:solidFill>
                          <a:srgbClr val="2F2967"/>
                        </a:solidFill>
                      </a:endParaRPr>
                    </a:p>
                    <a:p>
                      <a:pPr marL="0" marR="0" lvl="0" indent="0" algn="l" rtl="0">
                        <a:lnSpc>
                          <a:spcPct val="100000"/>
                        </a:lnSpc>
                        <a:spcBef>
                          <a:spcPts val="0"/>
                        </a:spcBef>
                        <a:spcAft>
                          <a:spcPts val="0"/>
                        </a:spcAft>
                        <a:buNone/>
                      </a:pPr>
                      <a:r>
                        <a:rPr lang="es-ES" sz="1400" b="1" dirty="0">
                          <a:solidFill>
                            <a:srgbClr val="2F2967"/>
                          </a:solidFill>
                        </a:rPr>
                        <a:t>a pie </a:t>
                      </a:r>
                      <a:r>
                        <a:rPr lang="es-ES" sz="1400" dirty="0">
                          <a:solidFill>
                            <a:srgbClr val="2F2967"/>
                          </a:solidFill>
                        </a:rPr>
                        <a:t>(by walking)</a:t>
                      </a:r>
                      <a:endParaRPr lang="es-ES" dirty="0">
                        <a:solidFill>
                          <a:srgbClr val="2F2967"/>
                        </a:solidFill>
                      </a:endParaRPr>
                    </a:p>
                  </a:txBody>
                  <a:tcPr anchor="ctr">
                    <a:lnL w="28575" cap="flat" cmpd="sng" algn="ctr">
                      <a:solidFill>
                        <a:srgbClr val="2F2967"/>
                      </a:solidFill>
                      <a:prstDash val="solid"/>
                      <a:round/>
                      <a:headEnd type="none" w="med" len="med"/>
                      <a:tailEnd type="none" w="med" len="med"/>
                    </a:lnL>
                    <a:lnR w="28575" cap="flat" cmpd="sng" algn="ctr">
                      <a:solidFill>
                        <a:srgbClr val="2F2967"/>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rowSpan="3">
                  <a:txBody>
                    <a:bodyPr/>
                    <a:lstStyle/>
                    <a:p>
                      <a:r>
                        <a:rPr lang="en-GB" b="1" dirty="0" err="1">
                          <a:solidFill>
                            <a:srgbClr val="2F2967"/>
                          </a:solidFill>
                        </a:rPr>
                        <a:t>porque</a:t>
                      </a:r>
                      <a:r>
                        <a:rPr lang="en-GB" b="1" dirty="0">
                          <a:solidFill>
                            <a:srgbClr val="2F2967"/>
                          </a:solidFill>
                        </a:rPr>
                        <a:t> es…</a:t>
                      </a:r>
                    </a:p>
                    <a:p>
                      <a:r>
                        <a:rPr lang="en-GB" dirty="0">
                          <a:solidFill>
                            <a:srgbClr val="2F2967"/>
                          </a:solidFill>
                        </a:rPr>
                        <a:t>(because it is…)</a:t>
                      </a:r>
                    </a:p>
                    <a:p>
                      <a:endParaRPr lang="en-GB" dirty="0">
                        <a:solidFill>
                          <a:srgbClr val="2F2967"/>
                        </a:solidFill>
                      </a:endParaRPr>
                    </a:p>
                    <a:p>
                      <a:r>
                        <a:rPr lang="en-GB" b="1" dirty="0" err="1">
                          <a:solidFill>
                            <a:srgbClr val="2F2967"/>
                          </a:solidFill>
                        </a:rPr>
                        <a:t>porque</a:t>
                      </a:r>
                      <a:r>
                        <a:rPr lang="en-GB" b="1" dirty="0">
                          <a:solidFill>
                            <a:srgbClr val="2F2967"/>
                          </a:solidFill>
                        </a:rPr>
                        <a:t> no es…</a:t>
                      </a:r>
                    </a:p>
                    <a:p>
                      <a:r>
                        <a:rPr lang="en-GB" dirty="0">
                          <a:solidFill>
                            <a:srgbClr val="2F2967"/>
                          </a:solidFill>
                        </a:rPr>
                        <a:t>(because it is not…)</a:t>
                      </a:r>
                    </a:p>
                    <a:p>
                      <a:endParaRPr lang="en-GB" dirty="0">
                        <a:solidFill>
                          <a:srgbClr val="2F2967"/>
                        </a:solidFill>
                      </a:endParaRPr>
                    </a:p>
                  </a:txBody>
                  <a:tcPr anchor="ctr">
                    <a:lnL w="28575" cap="flat" cmpd="sng" algn="ctr">
                      <a:solidFill>
                        <a:srgbClr val="2F2967"/>
                      </a:solidFill>
                      <a:prstDash val="solid"/>
                      <a:round/>
                      <a:headEnd type="none" w="med" len="med"/>
                      <a:tailEnd type="none" w="med" len="med"/>
                    </a:lnL>
                    <a:lnR w="28575" cap="flat" cmpd="sng" algn="ctr">
                      <a:solidFill>
                        <a:srgbClr val="2F2967"/>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tc rowSpan="3">
                  <a:txBody>
                    <a:bodyPr/>
                    <a:lstStyle/>
                    <a:p>
                      <a:pPr marL="0" marR="0" lvl="0" indent="0" algn="l" rtl="0">
                        <a:lnSpc>
                          <a:spcPct val="100000"/>
                        </a:lnSpc>
                        <a:spcBef>
                          <a:spcPts val="0"/>
                        </a:spcBef>
                        <a:spcAft>
                          <a:spcPts val="600"/>
                        </a:spcAft>
                        <a:buNone/>
                      </a:pPr>
                      <a:r>
                        <a:rPr lang="en-GB" sz="1400" b="1" dirty="0" err="1">
                          <a:solidFill>
                            <a:srgbClr val="2F2967"/>
                          </a:solidFill>
                        </a:rPr>
                        <a:t>rápido</a:t>
                      </a:r>
                      <a:r>
                        <a:rPr lang="en-GB" sz="1400" dirty="0">
                          <a:solidFill>
                            <a:srgbClr val="2F2967"/>
                          </a:solidFill>
                        </a:rPr>
                        <a:t> (fast)</a:t>
                      </a:r>
                    </a:p>
                    <a:p>
                      <a:pPr marL="0" marR="0" lvl="0" indent="0" algn="l" rtl="0">
                        <a:lnSpc>
                          <a:spcPct val="100000"/>
                        </a:lnSpc>
                        <a:spcBef>
                          <a:spcPts val="0"/>
                        </a:spcBef>
                        <a:spcAft>
                          <a:spcPts val="600"/>
                        </a:spcAft>
                        <a:buNone/>
                      </a:pPr>
                      <a:r>
                        <a:rPr lang="en-GB" sz="1400" b="1" dirty="0" err="1">
                          <a:solidFill>
                            <a:srgbClr val="2F2967"/>
                          </a:solidFill>
                        </a:rPr>
                        <a:t>limpio</a:t>
                      </a:r>
                      <a:r>
                        <a:rPr lang="en-GB" sz="1400" dirty="0">
                          <a:solidFill>
                            <a:srgbClr val="2F2967"/>
                          </a:solidFill>
                        </a:rPr>
                        <a:t> (clean)</a:t>
                      </a:r>
                    </a:p>
                    <a:p>
                      <a:pPr marL="0" marR="0" lvl="0" indent="0" algn="l" rtl="0">
                        <a:lnSpc>
                          <a:spcPct val="100000"/>
                        </a:lnSpc>
                        <a:spcBef>
                          <a:spcPts val="0"/>
                        </a:spcBef>
                        <a:spcAft>
                          <a:spcPts val="600"/>
                        </a:spcAft>
                        <a:buNone/>
                      </a:pPr>
                      <a:r>
                        <a:rPr lang="en-GB" sz="1400" b="1" dirty="0" err="1">
                          <a:solidFill>
                            <a:srgbClr val="2F2967"/>
                          </a:solidFill>
                        </a:rPr>
                        <a:t>tranquilo</a:t>
                      </a:r>
                      <a:r>
                        <a:rPr lang="en-GB" sz="1400" dirty="0">
                          <a:solidFill>
                            <a:srgbClr val="2F2967"/>
                          </a:solidFill>
                        </a:rPr>
                        <a:t> (calm)</a:t>
                      </a:r>
                    </a:p>
                    <a:p>
                      <a:pPr marL="0" marR="0" lvl="0" indent="0" algn="l" rtl="0">
                        <a:lnSpc>
                          <a:spcPct val="100000"/>
                        </a:lnSpc>
                        <a:spcBef>
                          <a:spcPts val="0"/>
                        </a:spcBef>
                        <a:spcAft>
                          <a:spcPts val="600"/>
                        </a:spcAft>
                        <a:buNone/>
                      </a:pPr>
                      <a:r>
                        <a:rPr lang="en-GB" sz="1400" b="1" dirty="0" err="1">
                          <a:solidFill>
                            <a:srgbClr val="2F2967"/>
                          </a:solidFill>
                        </a:rPr>
                        <a:t>relajante</a:t>
                      </a:r>
                      <a:r>
                        <a:rPr lang="en-GB" sz="1400" dirty="0">
                          <a:solidFill>
                            <a:srgbClr val="2F2967"/>
                          </a:solidFill>
                        </a:rPr>
                        <a:t> (relaxing)</a:t>
                      </a:r>
                    </a:p>
                    <a:p>
                      <a:pPr marL="0" marR="0" lvl="0" indent="0" algn="l" rtl="0">
                        <a:lnSpc>
                          <a:spcPct val="100000"/>
                        </a:lnSpc>
                        <a:spcBef>
                          <a:spcPts val="0"/>
                        </a:spcBef>
                        <a:spcAft>
                          <a:spcPts val="600"/>
                        </a:spcAft>
                        <a:buNone/>
                      </a:pPr>
                      <a:r>
                        <a:rPr lang="en-GB" sz="1400" b="1" dirty="0" err="1">
                          <a:solidFill>
                            <a:srgbClr val="2F2967"/>
                          </a:solidFill>
                        </a:rPr>
                        <a:t>barato</a:t>
                      </a:r>
                      <a:r>
                        <a:rPr lang="en-GB" sz="1400" dirty="0">
                          <a:solidFill>
                            <a:srgbClr val="2F2967"/>
                          </a:solidFill>
                        </a:rPr>
                        <a:t> (cheap)</a:t>
                      </a:r>
                    </a:p>
                    <a:p>
                      <a:pPr marL="0" marR="0" lvl="0" indent="0" algn="l" rtl="0">
                        <a:lnSpc>
                          <a:spcPct val="100000"/>
                        </a:lnSpc>
                        <a:spcBef>
                          <a:spcPts val="0"/>
                        </a:spcBef>
                        <a:spcAft>
                          <a:spcPts val="600"/>
                        </a:spcAft>
                        <a:buNone/>
                      </a:pPr>
                      <a:r>
                        <a:rPr lang="en-GB" sz="1400" b="1" dirty="0" err="1">
                          <a:solidFill>
                            <a:srgbClr val="2F2967"/>
                          </a:solidFill>
                        </a:rPr>
                        <a:t>buena</a:t>
                      </a:r>
                      <a:r>
                        <a:rPr lang="en-GB" sz="1400" b="1" dirty="0">
                          <a:solidFill>
                            <a:srgbClr val="2F2967"/>
                          </a:solidFill>
                        </a:rPr>
                        <a:t> para la </a:t>
                      </a:r>
                      <a:r>
                        <a:rPr lang="en-GB" sz="1400" b="1" dirty="0" err="1">
                          <a:solidFill>
                            <a:srgbClr val="2F2967"/>
                          </a:solidFill>
                        </a:rPr>
                        <a:t>salud</a:t>
                      </a:r>
                      <a:r>
                        <a:rPr lang="en-GB" sz="1400" b="1" dirty="0">
                          <a:solidFill>
                            <a:srgbClr val="2F2967"/>
                          </a:solidFill>
                        </a:rPr>
                        <a:t> </a:t>
                      </a:r>
                    </a:p>
                    <a:p>
                      <a:pPr marL="0" marR="0" lvl="0" indent="0" algn="l" rtl="0">
                        <a:lnSpc>
                          <a:spcPct val="100000"/>
                        </a:lnSpc>
                        <a:spcBef>
                          <a:spcPts val="0"/>
                        </a:spcBef>
                        <a:spcAft>
                          <a:spcPts val="600"/>
                        </a:spcAft>
                        <a:buNone/>
                      </a:pPr>
                      <a:r>
                        <a:rPr lang="en-GB" sz="1400" dirty="0">
                          <a:solidFill>
                            <a:srgbClr val="2F2967"/>
                          </a:solidFill>
                        </a:rPr>
                        <a:t>(good for you)</a:t>
                      </a:r>
                    </a:p>
                    <a:p>
                      <a:pPr marL="0" marR="0" lvl="0" indent="0" algn="l" rtl="0">
                        <a:lnSpc>
                          <a:spcPct val="100000"/>
                        </a:lnSpc>
                        <a:spcBef>
                          <a:spcPts val="0"/>
                        </a:spcBef>
                        <a:spcAft>
                          <a:spcPts val="600"/>
                        </a:spcAft>
                        <a:buNone/>
                      </a:pPr>
                      <a:endParaRPr lang="en-GB" sz="1400" dirty="0">
                        <a:solidFill>
                          <a:srgbClr val="2F2967"/>
                        </a:solidFill>
                      </a:endParaRPr>
                    </a:p>
                    <a:p>
                      <a:pPr>
                        <a:spcAft>
                          <a:spcPts val="600"/>
                        </a:spcAft>
                      </a:pPr>
                      <a:endParaRPr lang="en-GB" dirty="0">
                        <a:solidFill>
                          <a:srgbClr val="2F2967"/>
                        </a:solidFill>
                      </a:endParaRPr>
                    </a:p>
                    <a:p>
                      <a:pPr marL="0" marR="0" lvl="0" indent="0" algn="l" rtl="0">
                        <a:lnSpc>
                          <a:spcPct val="100000"/>
                        </a:lnSpc>
                        <a:spcBef>
                          <a:spcPts val="0"/>
                        </a:spcBef>
                        <a:spcAft>
                          <a:spcPts val="600"/>
                        </a:spcAft>
                        <a:buNone/>
                      </a:pPr>
                      <a:r>
                        <a:rPr lang="en-GB" sz="1400" b="1" dirty="0">
                          <a:solidFill>
                            <a:srgbClr val="2F2967"/>
                          </a:solidFill>
                        </a:rPr>
                        <a:t>lento</a:t>
                      </a:r>
                      <a:r>
                        <a:rPr lang="en-GB" sz="1400" dirty="0">
                          <a:solidFill>
                            <a:srgbClr val="2F2967"/>
                          </a:solidFill>
                        </a:rPr>
                        <a:t> (slow)</a:t>
                      </a:r>
                    </a:p>
                    <a:p>
                      <a:pPr marL="0" marR="0" lvl="0" indent="0" algn="l" rtl="0">
                        <a:lnSpc>
                          <a:spcPct val="100000"/>
                        </a:lnSpc>
                        <a:spcBef>
                          <a:spcPts val="0"/>
                        </a:spcBef>
                        <a:spcAft>
                          <a:spcPts val="600"/>
                        </a:spcAft>
                        <a:buNone/>
                      </a:pPr>
                      <a:r>
                        <a:rPr lang="en-GB" sz="1400" b="1" dirty="0" err="1">
                          <a:solidFill>
                            <a:srgbClr val="2F2967"/>
                          </a:solidFill>
                        </a:rPr>
                        <a:t>sucio</a:t>
                      </a:r>
                      <a:r>
                        <a:rPr lang="en-GB" sz="1400" dirty="0">
                          <a:solidFill>
                            <a:srgbClr val="2F2967"/>
                          </a:solidFill>
                        </a:rPr>
                        <a:t> (dirty)</a:t>
                      </a:r>
                    </a:p>
                    <a:p>
                      <a:pPr marL="0" marR="0" lvl="0" indent="0" algn="l" rtl="0">
                        <a:lnSpc>
                          <a:spcPct val="100000"/>
                        </a:lnSpc>
                        <a:spcBef>
                          <a:spcPts val="0"/>
                        </a:spcBef>
                        <a:spcAft>
                          <a:spcPts val="600"/>
                        </a:spcAft>
                        <a:buNone/>
                      </a:pPr>
                      <a:r>
                        <a:rPr lang="en-GB" sz="1400" b="1" dirty="0" err="1">
                          <a:solidFill>
                            <a:srgbClr val="2F2967"/>
                          </a:solidFill>
                        </a:rPr>
                        <a:t>ruidoso</a:t>
                      </a:r>
                      <a:r>
                        <a:rPr lang="en-GB" sz="1400" dirty="0">
                          <a:solidFill>
                            <a:srgbClr val="2F2967"/>
                          </a:solidFill>
                        </a:rPr>
                        <a:t> (noisy)</a:t>
                      </a:r>
                    </a:p>
                    <a:p>
                      <a:pPr marL="0" marR="0" lvl="0" indent="0" algn="l" rtl="0">
                        <a:lnSpc>
                          <a:spcPct val="100000"/>
                        </a:lnSpc>
                        <a:spcBef>
                          <a:spcPts val="0"/>
                        </a:spcBef>
                        <a:spcAft>
                          <a:spcPts val="600"/>
                        </a:spcAft>
                        <a:buNone/>
                      </a:pPr>
                      <a:r>
                        <a:rPr lang="en-GB" sz="1400" b="1" dirty="0" err="1">
                          <a:solidFill>
                            <a:srgbClr val="2F2967"/>
                          </a:solidFill>
                        </a:rPr>
                        <a:t>ocupado</a:t>
                      </a:r>
                      <a:r>
                        <a:rPr lang="en-GB" sz="1400" dirty="0">
                          <a:solidFill>
                            <a:srgbClr val="2F2967"/>
                          </a:solidFill>
                        </a:rPr>
                        <a:t> (busy)</a:t>
                      </a:r>
                    </a:p>
                    <a:p>
                      <a:pPr marL="0" marR="0" lvl="0" indent="0" algn="l" rtl="0">
                        <a:lnSpc>
                          <a:spcPct val="100000"/>
                        </a:lnSpc>
                        <a:spcBef>
                          <a:spcPts val="0"/>
                        </a:spcBef>
                        <a:spcAft>
                          <a:spcPts val="600"/>
                        </a:spcAft>
                        <a:buNone/>
                      </a:pPr>
                      <a:r>
                        <a:rPr lang="en-GB" sz="1400" b="1" dirty="0" err="1">
                          <a:solidFill>
                            <a:srgbClr val="2F2967"/>
                          </a:solidFill>
                        </a:rPr>
                        <a:t>caro</a:t>
                      </a:r>
                      <a:r>
                        <a:rPr lang="en-GB" sz="1400" dirty="0">
                          <a:solidFill>
                            <a:srgbClr val="2F2967"/>
                          </a:solidFill>
                        </a:rPr>
                        <a:t> (expensive)</a:t>
                      </a:r>
                    </a:p>
                  </a:txBody>
                  <a:tcPr anchor="ctr">
                    <a:lnL w="28575" cap="flat" cmpd="sng" algn="ctr">
                      <a:solidFill>
                        <a:srgbClr val="2F2967"/>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tcPr>
                </a:tc>
                <a:extLst>
                  <a:ext uri="{0D108BD9-81ED-4DB2-BD59-A6C34878D82A}">
                    <a16:rowId xmlns:a16="http://schemas.microsoft.com/office/drawing/2014/main" val="500860662"/>
                  </a:ext>
                </a:extLst>
              </a:tr>
              <a:tr h="1763775">
                <a:tc>
                  <a:txBody>
                    <a:bodyPr/>
                    <a:lstStyle/>
                    <a:p>
                      <a:r>
                        <a:rPr lang="en-GB" b="1" dirty="0">
                          <a:solidFill>
                            <a:srgbClr val="2F2967"/>
                          </a:solidFill>
                        </a:rPr>
                        <a:t>No me </a:t>
                      </a:r>
                      <a:r>
                        <a:rPr lang="en-GB" b="1" dirty="0" err="1">
                          <a:solidFill>
                            <a:srgbClr val="2F2967"/>
                          </a:solidFill>
                        </a:rPr>
                        <a:t>gusta</a:t>
                      </a:r>
                      <a:r>
                        <a:rPr lang="en-GB" b="1" dirty="0">
                          <a:solidFill>
                            <a:srgbClr val="2F2967"/>
                          </a:solidFill>
                        </a:rPr>
                        <a:t> </a:t>
                      </a:r>
                      <a:r>
                        <a:rPr lang="en-GB" b="1" dirty="0" err="1">
                          <a:solidFill>
                            <a:srgbClr val="2F2967"/>
                          </a:solidFill>
                        </a:rPr>
                        <a:t>viajar</a:t>
                      </a:r>
                      <a:endParaRPr lang="en-GB" b="1" dirty="0">
                        <a:solidFill>
                          <a:srgbClr val="2F2967"/>
                        </a:solidFill>
                      </a:endParaRPr>
                    </a:p>
                    <a:p>
                      <a:r>
                        <a:rPr lang="en-GB" dirty="0">
                          <a:solidFill>
                            <a:srgbClr val="2F2967"/>
                          </a:solidFill>
                        </a:rPr>
                        <a:t>(I don’t like to travel)</a:t>
                      </a:r>
                    </a:p>
                    <a:p>
                      <a:endParaRPr lang="en-GB" b="1" dirty="0">
                        <a:solidFill>
                          <a:srgbClr val="2F2967"/>
                        </a:solidFill>
                      </a:endParaRPr>
                    </a:p>
                    <a:p>
                      <a:r>
                        <a:rPr lang="en-GB" b="1" dirty="0" err="1">
                          <a:solidFill>
                            <a:srgbClr val="2F2967"/>
                          </a:solidFill>
                        </a:rPr>
                        <a:t>Detesto</a:t>
                      </a:r>
                      <a:r>
                        <a:rPr lang="en-GB" b="1" dirty="0">
                          <a:solidFill>
                            <a:srgbClr val="2F2967"/>
                          </a:solidFill>
                        </a:rPr>
                        <a:t> </a:t>
                      </a:r>
                      <a:r>
                        <a:rPr lang="en-GB" b="1" dirty="0" err="1">
                          <a:solidFill>
                            <a:srgbClr val="2F2967"/>
                          </a:solidFill>
                        </a:rPr>
                        <a:t>viajar</a:t>
                      </a:r>
                      <a:r>
                        <a:rPr lang="en-GB" b="1" dirty="0">
                          <a:solidFill>
                            <a:srgbClr val="2F2967"/>
                          </a:solidFill>
                        </a:rPr>
                        <a:t> </a:t>
                      </a:r>
                    </a:p>
                    <a:p>
                      <a:r>
                        <a:rPr lang="en-GB" dirty="0">
                          <a:solidFill>
                            <a:srgbClr val="2F2967"/>
                          </a:solidFill>
                        </a:rPr>
                        <a:t>(I hate to travel)</a:t>
                      </a:r>
                    </a:p>
                  </a:txBody>
                  <a:tcPr anchor="ctr">
                    <a:lnL w="12700" cap="flat" cmpd="sng" algn="ctr">
                      <a:noFill/>
                      <a:prstDash val="solid"/>
                      <a:round/>
                      <a:headEnd type="none" w="med" len="med"/>
                      <a:tailEnd type="none" w="med" len="med"/>
                    </a:lnL>
                    <a:lnR w="28575" cap="flat" cmpd="sng" algn="ctr">
                      <a:solidFill>
                        <a:srgbClr val="2F2967"/>
                      </a:solidFill>
                      <a:prstDash val="solid"/>
                      <a:round/>
                      <a:headEnd type="none" w="med" len="med"/>
                      <a:tailEnd type="none" w="med" len="med"/>
                    </a:lnR>
                    <a:lnT w="28575" cap="flat" cmpd="sng" algn="ctr">
                      <a:solidFill>
                        <a:srgbClr val="2F2967"/>
                      </a:solidFill>
                      <a:prstDash val="solid"/>
                      <a:round/>
                      <a:headEnd type="none" w="med" len="med"/>
                      <a:tailEnd type="none" w="med" len="med"/>
                    </a:lnT>
                    <a:lnB w="28575" cap="flat" cmpd="sng" algn="ctr">
                      <a:solidFill>
                        <a:srgbClr val="2F2967"/>
                      </a:solidFill>
                      <a:prstDash val="solid"/>
                      <a:round/>
                      <a:headEnd type="none" w="med" len="med"/>
                      <a:tailEnd type="none" w="med" len="med"/>
                    </a:lnB>
                  </a:tcPr>
                </a:tc>
                <a:tc vMerge="1">
                  <a:txBody>
                    <a:bodyPr/>
                    <a:lstStyle/>
                    <a:p>
                      <a:endParaRPr lang="en-GB" dirty="0"/>
                    </a:p>
                  </a:txBody>
                  <a:tcPr/>
                </a:tc>
                <a:tc vMerge="1">
                  <a:txBody>
                    <a:bodyPr/>
                    <a:lstStyle/>
                    <a:p>
                      <a:endParaRPr lang="en-GB" dirty="0"/>
                    </a:p>
                  </a:txBody>
                  <a:tcPr/>
                </a:tc>
                <a:tc vMerge="1">
                  <a:txBody>
                    <a:bodyPr/>
                    <a:lstStyle/>
                    <a:p>
                      <a:endParaRPr lang="en-GB" dirty="0"/>
                    </a:p>
                  </a:txBody>
                  <a:tcPr/>
                </a:tc>
                <a:extLst>
                  <a:ext uri="{0D108BD9-81ED-4DB2-BD59-A6C34878D82A}">
                    <a16:rowId xmlns:a16="http://schemas.microsoft.com/office/drawing/2014/main" val="4133027578"/>
                  </a:ext>
                </a:extLst>
              </a:tr>
              <a:tr h="1024128">
                <a:tc>
                  <a:txBody>
                    <a:bodyPr/>
                    <a:lstStyle/>
                    <a:p>
                      <a:r>
                        <a:rPr lang="en-GB" b="1" dirty="0" err="1">
                          <a:solidFill>
                            <a:srgbClr val="2F2967"/>
                          </a:solidFill>
                        </a:rPr>
                        <a:t>Viajo</a:t>
                      </a:r>
                      <a:endParaRPr lang="en-GB" b="1" dirty="0">
                        <a:solidFill>
                          <a:srgbClr val="2F2967"/>
                        </a:solidFill>
                      </a:endParaRPr>
                    </a:p>
                    <a:p>
                      <a:r>
                        <a:rPr lang="en-GB" dirty="0">
                          <a:solidFill>
                            <a:srgbClr val="2F2967"/>
                          </a:solidFill>
                        </a:rPr>
                        <a:t>(I travel)</a:t>
                      </a:r>
                    </a:p>
                  </a:txBody>
                  <a:tcPr anchor="ctr">
                    <a:lnL w="12700" cap="flat" cmpd="sng" algn="ctr">
                      <a:noFill/>
                      <a:prstDash val="solid"/>
                      <a:round/>
                      <a:headEnd type="none" w="med" len="med"/>
                      <a:tailEnd type="none" w="med" len="med"/>
                    </a:lnL>
                    <a:lnR w="28575" cap="flat" cmpd="sng" algn="ctr">
                      <a:solidFill>
                        <a:srgbClr val="2F2967"/>
                      </a:solidFill>
                      <a:prstDash val="solid"/>
                      <a:round/>
                      <a:headEnd type="none" w="med" len="med"/>
                      <a:tailEnd type="none" w="med" len="med"/>
                    </a:lnR>
                    <a:lnT w="28575" cap="flat" cmpd="sng" algn="ctr">
                      <a:solidFill>
                        <a:srgbClr val="2F2967"/>
                      </a:solidFill>
                      <a:prstDash val="solid"/>
                      <a:round/>
                      <a:headEnd type="none" w="med" len="med"/>
                      <a:tailEnd type="none" w="med" len="med"/>
                    </a:lnT>
                    <a:lnB w="12700" cap="flat" cmpd="sng" algn="ctr">
                      <a:noFill/>
                      <a:prstDash val="solid"/>
                      <a:round/>
                      <a:headEnd type="none" w="med" len="med"/>
                      <a:tailEnd type="none" w="med" len="med"/>
                    </a:lnB>
                  </a:tcPr>
                </a:tc>
                <a:tc vMerge="1">
                  <a:txBody>
                    <a:bodyPr/>
                    <a:lstStyle/>
                    <a:p>
                      <a:endParaRPr lang="en-GB" dirty="0"/>
                    </a:p>
                  </a:txBody>
                  <a:tcPr/>
                </a:tc>
                <a:tc vMerge="1">
                  <a:txBody>
                    <a:bodyPr/>
                    <a:lstStyle/>
                    <a:p>
                      <a:endParaRPr lang="en-GB" dirty="0"/>
                    </a:p>
                  </a:txBody>
                  <a:tcPr/>
                </a:tc>
                <a:tc vMerge="1">
                  <a:txBody>
                    <a:bodyPr/>
                    <a:lstStyle/>
                    <a:p>
                      <a:endParaRPr lang="en-GB" dirty="0"/>
                    </a:p>
                  </a:txBody>
                  <a:tcPr/>
                </a:tc>
                <a:extLst>
                  <a:ext uri="{0D108BD9-81ED-4DB2-BD59-A6C34878D82A}">
                    <a16:rowId xmlns:a16="http://schemas.microsoft.com/office/drawing/2014/main" val="1745249938"/>
                  </a:ext>
                </a:extLst>
              </a:tr>
            </a:tbl>
          </a:graphicData>
        </a:graphic>
      </p:graphicFrame>
      <p:sp>
        <p:nvSpPr>
          <p:cNvPr id="3" name="Google Shape;121;p29">
            <a:extLst>
              <a:ext uri="{FF2B5EF4-FFF2-40B4-BE49-F238E27FC236}">
                <a16:creationId xmlns:a16="http://schemas.microsoft.com/office/drawing/2014/main" id="{9F1B99FD-0E27-CA3C-7F87-CBE9CB26C7BF}"/>
              </a:ext>
            </a:extLst>
          </p:cNvPr>
          <p:cNvSpPr/>
          <p:nvPr/>
        </p:nvSpPr>
        <p:spPr>
          <a:xfrm>
            <a:off x="256292" y="5705956"/>
            <a:ext cx="2182107" cy="990023"/>
          </a:xfrm>
          <a:prstGeom prst="roundRect">
            <a:avLst>
              <a:gd name="adj" fmla="val 8842"/>
            </a:avLst>
          </a:prstGeom>
          <a:solidFill>
            <a:schemeClr val="lt1"/>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GB" b="1" i="0" u="sng" strike="noStrike" cap="none" dirty="0">
                <a:solidFill>
                  <a:srgbClr val="2F2967"/>
                </a:solidFill>
                <a:latin typeface="Arial"/>
                <a:ea typeface="Arial"/>
                <a:cs typeface="Arial"/>
                <a:sym typeface="Arial"/>
              </a:rPr>
              <a:t>Useful Connectives</a:t>
            </a:r>
          </a:p>
          <a:p>
            <a:pPr marL="0" marR="0" lvl="0" indent="0" algn="l" rtl="0">
              <a:lnSpc>
                <a:spcPct val="100000"/>
              </a:lnSpc>
              <a:spcBef>
                <a:spcPts val="0"/>
              </a:spcBef>
              <a:spcAft>
                <a:spcPts val="0"/>
              </a:spcAft>
              <a:buNone/>
            </a:pPr>
            <a:r>
              <a:rPr lang="en-GB" b="1" dirty="0">
                <a:solidFill>
                  <a:srgbClr val="2F2967"/>
                </a:solidFill>
              </a:rPr>
              <a:t>y</a:t>
            </a:r>
            <a:r>
              <a:rPr lang="en-GB" dirty="0">
                <a:solidFill>
                  <a:srgbClr val="2F2967"/>
                </a:solidFill>
              </a:rPr>
              <a:t> (and)</a:t>
            </a:r>
          </a:p>
          <a:p>
            <a:pPr marL="0" marR="0" lvl="0" indent="0" algn="l" rtl="0">
              <a:lnSpc>
                <a:spcPct val="100000"/>
              </a:lnSpc>
              <a:spcBef>
                <a:spcPts val="0"/>
              </a:spcBef>
              <a:spcAft>
                <a:spcPts val="0"/>
              </a:spcAft>
              <a:buNone/>
            </a:pPr>
            <a:r>
              <a:rPr lang="en-GB" b="1" dirty="0" err="1">
                <a:solidFill>
                  <a:srgbClr val="2F2967"/>
                </a:solidFill>
              </a:rPr>
              <a:t>pero</a:t>
            </a:r>
            <a:r>
              <a:rPr lang="en-GB" dirty="0">
                <a:solidFill>
                  <a:srgbClr val="2F2967"/>
                </a:solidFill>
              </a:rPr>
              <a:t> (but)</a:t>
            </a:r>
          </a:p>
          <a:p>
            <a:pPr marL="0" marR="0" lvl="0" indent="0" algn="l" rtl="0">
              <a:lnSpc>
                <a:spcPct val="100000"/>
              </a:lnSpc>
              <a:spcBef>
                <a:spcPts val="0"/>
              </a:spcBef>
              <a:spcAft>
                <a:spcPts val="0"/>
              </a:spcAft>
              <a:buNone/>
            </a:pPr>
            <a:r>
              <a:rPr lang="en-GB" b="1" dirty="0">
                <a:solidFill>
                  <a:srgbClr val="2F2967"/>
                </a:solidFill>
              </a:rPr>
              <a:t>sin embargo </a:t>
            </a:r>
            <a:r>
              <a:rPr lang="en-GB" dirty="0">
                <a:solidFill>
                  <a:srgbClr val="2F2967"/>
                </a:solidFill>
              </a:rPr>
              <a:t>(however)</a:t>
            </a:r>
            <a:endParaRPr sz="1050" dirty="0"/>
          </a:p>
        </p:txBody>
      </p:sp>
      <p:pic>
        <p:nvPicPr>
          <p:cNvPr id="4" name="Picture 3" descr="A hand with thumb up&#10;&#10;AI-generated content may be incorrect.">
            <a:extLst>
              <a:ext uri="{FF2B5EF4-FFF2-40B4-BE49-F238E27FC236}">
                <a16:creationId xmlns:a16="http://schemas.microsoft.com/office/drawing/2014/main" id="{2C2C6E8D-27F8-D5A9-0939-F112089CF1AA}"/>
              </a:ext>
            </a:extLst>
          </p:cNvPr>
          <p:cNvPicPr>
            <a:picLocks noChangeAspect="1"/>
          </p:cNvPicPr>
          <p:nvPr/>
        </p:nvPicPr>
        <p:blipFill>
          <a:blip r:embed="rId3"/>
          <a:stretch>
            <a:fillRect/>
          </a:stretch>
        </p:blipFill>
        <p:spPr>
          <a:xfrm>
            <a:off x="7878099" y="1109268"/>
            <a:ext cx="770601" cy="753263"/>
          </a:xfrm>
          <a:prstGeom prst="rect">
            <a:avLst/>
          </a:prstGeom>
        </p:spPr>
      </p:pic>
      <p:pic>
        <p:nvPicPr>
          <p:cNvPr id="7" name="Picture 6" descr="A hand with thumb down&#10;&#10;AI-generated content may be incorrect.">
            <a:extLst>
              <a:ext uri="{FF2B5EF4-FFF2-40B4-BE49-F238E27FC236}">
                <a16:creationId xmlns:a16="http://schemas.microsoft.com/office/drawing/2014/main" id="{FF29738E-82C6-C566-EBF5-0FB53C4E101A}"/>
              </a:ext>
            </a:extLst>
          </p:cNvPr>
          <p:cNvPicPr>
            <a:picLocks noChangeAspect="1"/>
          </p:cNvPicPr>
          <p:nvPr/>
        </p:nvPicPr>
        <p:blipFill>
          <a:blip r:embed="rId4"/>
          <a:stretch>
            <a:fillRect/>
          </a:stretch>
        </p:blipFill>
        <p:spPr>
          <a:xfrm>
            <a:off x="7878098" y="4494859"/>
            <a:ext cx="770601" cy="753263"/>
          </a:xfrm>
          <a:prstGeom prst="rect">
            <a:avLst/>
          </a:prstGeom>
        </p:spPr>
      </p:pic>
      <p:pic>
        <p:nvPicPr>
          <p:cNvPr id="11" name="Picture 10" descr="A group of colorful building blocks&#10;&#10;AI-generated content may be incorrect.">
            <a:extLst>
              <a:ext uri="{FF2B5EF4-FFF2-40B4-BE49-F238E27FC236}">
                <a16:creationId xmlns:a16="http://schemas.microsoft.com/office/drawing/2014/main" id="{D63DF9B6-A938-4148-801E-26AD81E54215}"/>
              </a:ext>
            </a:extLst>
          </p:cNvPr>
          <p:cNvPicPr>
            <a:picLocks noChangeAspect="1"/>
          </p:cNvPicPr>
          <p:nvPr/>
        </p:nvPicPr>
        <p:blipFill>
          <a:blip r:embed="rId5"/>
          <a:stretch>
            <a:fillRect/>
          </a:stretch>
        </p:blipFill>
        <p:spPr>
          <a:xfrm>
            <a:off x="415088" y="195652"/>
            <a:ext cx="1582677" cy="1039028"/>
          </a:xfrm>
          <a:prstGeom prst="rect">
            <a:avLst/>
          </a:prstGeom>
        </p:spPr>
      </p:pic>
      <p:pic>
        <p:nvPicPr>
          <p:cNvPr id="18" name="Picture 17" descr="A blue and yellow logo&#10;&#10;AI-generated content may be incorrect.">
            <a:extLst>
              <a:ext uri="{FF2B5EF4-FFF2-40B4-BE49-F238E27FC236}">
                <a16:creationId xmlns:a16="http://schemas.microsoft.com/office/drawing/2014/main" id="{E7CCADF9-3E7F-6337-3109-8145B0842B62}"/>
              </a:ext>
            </a:extLst>
          </p:cNvPr>
          <p:cNvPicPr>
            <a:picLocks noChangeAspect="1"/>
          </p:cNvPicPr>
          <p:nvPr/>
        </p:nvPicPr>
        <p:blipFill>
          <a:blip r:embed="rId6"/>
          <a:stretch>
            <a:fillRect/>
          </a:stretch>
        </p:blipFill>
        <p:spPr>
          <a:xfrm>
            <a:off x="7354964" y="6298189"/>
            <a:ext cx="1504168" cy="336250"/>
          </a:xfrm>
          <a:prstGeom prst="rect">
            <a:avLst/>
          </a:prstGeom>
        </p:spPr>
      </p:pic>
    </p:spTree>
    <p:extLst>
      <p:ext uri="{BB962C8B-B14F-4D97-AF65-F5344CB8AC3E}">
        <p14:creationId xmlns:p14="http://schemas.microsoft.com/office/powerpoint/2010/main" val="30217500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31">
          <a:extLst>
            <a:ext uri="{FF2B5EF4-FFF2-40B4-BE49-F238E27FC236}">
              <a16:creationId xmlns:a16="http://schemas.microsoft.com/office/drawing/2014/main" id="{1C7F2911-4191-D3E4-A45F-C5AA7C1A27F3}"/>
            </a:ext>
          </a:extLst>
        </p:cNvPr>
        <p:cNvGrpSpPr/>
        <p:nvPr/>
      </p:nvGrpSpPr>
      <p:grpSpPr>
        <a:xfrm>
          <a:off x="0" y="0"/>
          <a:ext cx="0" cy="0"/>
          <a:chOff x="0" y="0"/>
          <a:chExt cx="0" cy="0"/>
        </a:xfrm>
      </p:grpSpPr>
      <p:pic>
        <p:nvPicPr>
          <p:cNvPr id="6" name="Picture 5" descr="A blue and purple bicycle&#10;&#10;Description automatically generated">
            <a:extLst>
              <a:ext uri="{FF2B5EF4-FFF2-40B4-BE49-F238E27FC236}">
                <a16:creationId xmlns:a16="http://schemas.microsoft.com/office/drawing/2014/main" id="{6CEF6095-99A7-80EC-0F68-BFE2983DA7FC}"/>
              </a:ext>
            </a:extLst>
          </p:cNvPr>
          <p:cNvPicPr>
            <a:picLocks noChangeAspect="1"/>
          </p:cNvPicPr>
          <p:nvPr/>
        </p:nvPicPr>
        <p:blipFill>
          <a:blip r:embed="rId3"/>
          <a:stretch>
            <a:fillRect/>
          </a:stretch>
        </p:blipFill>
        <p:spPr>
          <a:xfrm flipH="1">
            <a:off x="1141910" y="4733058"/>
            <a:ext cx="1471240" cy="888316"/>
          </a:xfrm>
          <a:prstGeom prst="rect">
            <a:avLst/>
          </a:prstGeom>
        </p:spPr>
      </p:pic>
      <p:pic>
        <p:nvPicPr>
          <p:cNvPr id="7" name="Picture 6" descr="A red bus with blue wheels&#10;&#10;Description automatically generated">
            <a:extLst>
              <a:ext uri="{FF2B5EF4-FFF2-40B4-BE49-F238E27FC236}">
                <a16:creationId xmlns:a16="http://schemas.microsoft.com/office/drawing/2014/main" id="{77EAF848-F179-EC54-D139-6B3C4DC67799}"/>
              </a:ext>
            </a:extLst>
          </p:cNvPr>
          <p:cNvPicPr>
            <a:picLocks noChangeAspect="1"/>
          </p:cNvPicPr>
          <p:nvPr/>
        </p:nvPicPr>
        <p:blipFill>
          <a:blip r:embed="rId4"/>
          <a:stretch>
            <a:fillRect/>
          </a:stretch>
        </p:blipFill>
        <p:spPr>
          <a:xfrm>
            <a:off x="7232598" y="4822908"/>
            <a:ext cx="1563740" cy="798466"/>
          </a:xfrm>
          <a:prstGeom prst="rect">
            <a:avLst/>
          </a:prstGeom>
        </p:spPr>
      </p:pic>
      <p:sp>
        <p:nvSpPr>
          <p:cNvPr id="133" name="Google Shape;133;p30">
            <a:extLst>
              <a:ext uri="{FF2B5EF4-FFF2-40B4-BE49-F238E27FC236}">
                <a16:creationId xmlns:a16="http://schemas.microsoft.com/office/drawing/2014/main" id="{0F5EC430-A77D-17C8-7298-0E246E951F2C}"/>
              </a:ext>
            </a:extLst>
          </p:cNvPr>
          <p:cNvSpPr/>
          <p:nvPr/>
        </p:nvSpPr>
        <p:spPr>
          <a:xfrm>
            <a:off x="1227636" y="1598937"/>
            <a:ext cx="7587752" cy="535926"/>
          </a:xfrm>
          <a:prstGeom prst="roundRect">
            <a:avLst>
              <a:gd name="adj" fmla="val 17349"/>
            </a:avLst>
          </a:prstGeom>
          <a:solidFill>
            <a:srgbClr val="2F296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400"/>
              <a:buFont typeface="Arial"/>
              <a:buNone/>
            </a:pPr>
            <a:r>
              <a:rPr lang="en-GB" sz="2000" b="1" i="0" u="none" strike="noStrike" cap="none" dirty="0">
                <a:solidFill>
                  <a:srgbClr val="FFFFFF"/>
                </a:solidFill>
                <a:sym typeface="Arial"/>
              </a:rPr>
              <a:t>TASK: </a:t>
            </a:r>
            <a:r>
              <a:rPr lang="en-GB" sz="2000" dirty="0">
                <a:solidFill>
                  <a:srgbClr val="FFFFFF"/>
                </a:solidFill>
              </a:rPr>
              <a:t>Work with a partner to complete the 5,4,3,2,1 activity!</a:t>
            </a:r>
          </a:p>
        </p:txBody>
      </p:sp>
      <p:sp>
        <p:nvSpPr>
          <p:cNvPr id="5" name="Google Shape;132;p30">
            <a:extLst>
              <a:ext uri="{FF2B5EF4-FFF2-40B4-BE49-F238E27FC236}">
                <a16:creationId xmlns:a16="http://schemas.microsoft.com/office/drawing/2014/main" id="{ED01FD94-046E-4F29-D3D9-6FE71F55090B}"/>
              </a:ext>
            </a:extLst>
          </p:cNvPr>
          <p:cNvSpPr/>
          <p:nvPr/>
        </p:nvSpPr>
        <p:spPr>
          <a:xfrm>
            <a:off x="1227636" y="335368"/>
            <a:ext cx="7587752" cy="1036232"/>
          </a:xfrm>
          <a:prstGeom prst="roundRect">
            <a:avLst>
              <a:gd name="adj" fmla="val 16667"/>
            </a:avLst>
          </a:prstGeom>
          <a:solidFill>
            <a:srgbClr val="F9DC4B"/>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GB" sz="4400" b="1" i="0" u="none" strike="noStrike" cap="none" dirty="0">
                <a:solidFill>
                  <a:srgbClr val="2F2967"/>
                </a:solidFill>
                <a:latin typeface="Arial"/>
                <a:ea typeface="Arial"/>
                <a:cs typeface="Arial"/>
                <a:sym typeface="Arial"/>
              </a:rPr>
              <a:t>5… 4… 3… 2… 1!</a:t>
            </a:r>
            <a:endParaRPr sz="2800" b="0" i="0" u="none" strike="noStrike" cap="none" dirty="0">
              <a:solidFill>
                <a:srgbClr val="2F2967"/>
              </a:solidFill>
              <a:latin typeface="Arial"/>
              <a:ea typeface="Arial"/>
              <a:cs typeface="Arial"/>
              <a:sym typeface="Arial"/>
            </a:endParaRPr>
          </a:p>
        </p:txBody>
      </p:sp>
      <p:sp>
        <p:nvSpPr>
          <p:cNvPr id="2" name="Google Shape;135;p30">
            <a:extLst>
              <a:ext uri="{FF2B5EF4-FFF2-40B4-BE49-F238E27FC236}">
                <a16:creationId xmlns:a16="http://schemas.microsoft.com/office/drawing/2014/main" id="{DC00461A-5DC5-8C0C-07EA-8949765CF137}"/>
              </a:ext>
            </a:extLst>
          </p:cNvPr>
          <p:cNvSpPr/>
          <p:nvPr/>
        </p:nvSpPr>
        <p:spPr>
          <a:xfrm>
            <a:off x="2278312" y="2366709"/>
            <a:ext cx="5486400" cy="3238500"/>
          </a:xfrm>
          <a:prstGeom prst="roundRect">
            <a:avLst>
              <a:gd name="adj" fmla="val 5507"/>
            </a:avLst>
          </a:prstGeom>
          <a:solidFill>
            <a:schemeClr val="lt1"/>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GB" sz="4000" b="1" dirty="0">
                <a:solidFill>
                  <a:srgbClr val="2F2967"/>
                </a:solidFill>
              </a:rPr>
              <a:t>5</a:t>
            </a:r>
            <a:r>
              <a:rPr lang="en-GB" sz="4000" b="1" dirty="0">
                <a:solidFill>
                  <a:srgbClr val="2F2967"/>
                </a:solidFill>
                <a:sym typeface="Wingdings" panose="05000000000000000000" pitchFamily="2" charset="2"/>
              </a:rPr>
              <a:t> </a:t>
            </a:r>
            <a:r>
              <a:rPr lang="en-GB" sz="2800" dirty="0">
                <a:solidFill>
                  <a:srgbClr val="2F2967"/>
                </a:solidFill>
                <a:sym typeface="Wingdings" panose="05000000000000000000" pitchFamily="2" charset="2"/>
              </a:rPr>
              <a:t>modes of transport in English</a:t>
            </a:r>
          </a:p>
          <a:p>
            <a:pPr marL="0" marR="0" lvl="0" indent="0" algn="l" rtl="0">
              <a:lnSpc>
                <a:spcPct val="100000"/>
              </a:lnSpc>
              <a:spcBef>
                <a:spcPts val="0"/>
              </a:spcBef>
              <a:spcAft>
                <a:spcPts val="0"/>
              </a:spcAft>
              <a:buNone/>
            </a:pPr>
            <a:r>
              <a:rPr lang="en-GB" sz="4000" b="1" dirty="0">
                <a:solidFill>
                  <a:srgbClr val="2F2967"/>
                </a:solidFill>
                <a:sym typeface="Wingdings" panose="05000000000000000000" pitchFamily="2" charset="2"/>
              </a:rPr>
              <a:t>4</a:t>
            </a:r>
            <a:r>
              <a:rPr lang="en-GB" sz="2800" dirty="0">
                <a:solidFill>
                  <a:srgbClr val="2F2967"/>
                </a:solidFill>
                <a:sym typeface="Wingdings" panose="05000000000000000000" pitchFamily="2" charset="2"/>
              </a:rPr>
              <a:t> modes of transport in Spanish</a:t>
            </a:r>
          </a:p>
          <a:p>
            <a:pPr marL="0" marR="0" lvl="0" indent="0" algn="l" rtl="0">
              <a:lnSpc>
                <a:spcPct val="100000"/>
              </a:lnSpc>
              <a:spcBef>
                <a:spcPts val="0"/>
              </a:spcBef>
              <a:spcAft>
                <a:spcPts val="0"/>
              </a:spcAft>
              <a:buNone/>
            </a:pPr>
            <a:r>
              <a:rPr lang="en-GB" sz="4000" b="1" dirty="0">
                <a:solidFill>
                  <a:srgbClr val="2F2967"/>
                </a:solidFill>
                <a:sym typeface="Wingdings" panose="05000000000000000000" pitchFamily="2" charset="2"/>
              </a:rPr>
              <a:t>3</a:t>
            </a:r>
            <a:r>
              <a:rPr lang="en-GB" sz="2800" dirty="0">
                <a:solidFill>
                  <a:srgbClr val="2F2967"/>
                </a:solidFill>
                <a:sym typeface="Wingdings" panose="05000000000000000000" pitchFamily="2" charset="2"/>
              </a:rPr>
              <a:t> adjectives in Spanish</a:t>
            </a:r>
          </a:p>
          <a:p>
            <a:pPr marL="0" marR="0" lvl="0" indent="0" algn="l" rtl="0">
              <a:lnSpc>
                <a:spcPct val="100000"/>
              </a:lnSpc>
              <a:spcBef>
                <a:spcPts val="0"/>
              </a:spcBef>
              <a:spcAft>
                <a:spcPts val="0"/>
              </a:spcAft>
              <a:buNone/>
            </a:pPr>
            <a:r>
              <a:rPr lang="en-GB" sz="4000" b="1" dirty="0">
                <a:solidFill>
                  <a:srgbClr val="2F2967"/>
                </a:solidFill>
                <a:sym typeface="Wingdings" panose="05000000000000000000" pitchFamily="2" charset="2"/>
              </a:rPr>
              <a:t>2</a:t>
            </a:r>
            <a:r>
              <a:rPr lang="en-GB" sz="2800" dirty="0">
                <a:solidFill>
                  <a:srgbClr val="2F2967"/>
                </a:solidFill>
                <a:sym typeface="Wingdings" panose="05000000000000000000" pitchFamily="2" charset="2"/>
              </a:rPr>
              <a:t> opinion phrases in Spanish</a:t>
            </a:r>
          </a:p>
          <a:p>
            <a:pPr marL="0" marR="0" lvl="0" indent="0" algn="l" rtl="0">
              <a:lnSpc>
                <a:spcPct val="100000"/>
              </a:lnSpc>
              <a:spcBef>
                <a:spcPts val="0"/>
              </a:spcBef>
              <a:spcAft>
                <a:spcPts val="0"/>
              </a:spcAft>
              <a:buNone/>
            </a:pPr>
            <a:r>
              <a:rPr lang="en-GB" sz="4000" b="1" dirty="0">
                <a:solidFill>
                  <a:srgbClr val="2F2967"/>
                </a:solidFill>
                <a:sym typeface="Wingdings" panose="05000000000000000000" pitchFamily="2" charset="2"/>
              </a:rPr>
              <a:t>1</a:t>
            </a:r>
            <a:r>
              <a:rPr lang="en-GB" sz="2800" dirty="0">
                <a:solidFill>
                  <a:srgbClr val="2F2967"/>
                </a:solidFill>
                <a:sym typeface="Wingdings" panose="05000000000000000000" pitchFamily="2" charset="2"/>
              </a:rPr>
              <a:t> connective in Spanish</a:t>
            </a:r>
            <a:endParaRPr lang="en-GB" sz="2800" dirty="0">
              <a:solidFill>
                <a:srgbClr val="2F2967"/>
              </a:solidFill>
            </a:endParaRPr>
          </a:p>
        </p:txBody>
      </p:sp>
      <p:pic>
        <p:nvPicPr>
          <p:cNvPr id="4" name="Picture 3" descr="A red and yellow flag&#10;&#10;AI-generated content may be incorrect.">
            <a:extLst>
              <a:ext uri="{FF2B5EF4-FFF2-40B4-BE49-F238E27FC236}">
                <a16:creationId xmlns:a16="http://schemas.microsoft.com/office/drawing/2014/main" id="{8CE0B13C-FB00-B6A2-0C21-17137083C038}"/>
              </a:ext>
            </a:extLst>
          </p:cNvPr>
          <p:cNvPicPr>
            <a:picLocks noChangeAspect="1"/>
          </p:cNvPicPr>
          <p:nvPr/>
        </p:nvPicPr>
        <p:blipFill>
          <a:blip r:embed="rId5"/>
          <a:stretch>
            <a:fillRect/>
          </a:stretch>
        </p:blipFill>
        <p:spPr>
          <a:xfrm>
            <a:off x="492015" y="312552"/>
            <a:ext cx="1471240" cy="1404299"/>
          </a:xfrm>
          <a:prstGeom prst="rect">
            <a:avLst/>
          </a:prstGeom>
        </p:spPr>
      </p:pic>
      <p:pic>
        <p:nvPicPr>
          <p:cNvPr id="9" name="Picture 8" descr="A blue and white sailboat&#10;&#10;AI-generated content may be incorrect.">
            <a:extLst>
              <a:ext uri="{FF2B5EF4-FFF2-40B4-BE49-F238E27FC236}">
                <a16:creationId xmlns:a16="http://schemas.microsoft.com/office/drawing/2014/main" id="{0C7D6D29-5D90-9A69-C011-4EFA7B2B910E}"/>
              </a:ext>
            </a:extLst>
          </p:cNvPr>
          <p:cNvPicPr>
            <a:picLocks noChangeAspect="1"/>
          </p:cNvPicPr>
          <p:nvPr/>
        </p:nvPicPr>
        <p:blipFill>
          <a:blip r:embed="rId6"/>
          <a:stretch>
            <a:fillRect/>
          </a:stretch>
        </p:blipFill>
        <p:spPr>
          <a:xfrm>
            <a:off x="7624158" y="122037"/>
            <a:ext cx="1172180" cy="1306713"/>
          </a:xfrm>
          <a:prstGeom prst="rect">
            <a:avLst/>
          </a:prstGeom>
        </p:spPr>
      </p:pic>
    </p:spTree>
    <p:extLst>
      <p:ext uri="{BB962C8B-B14F-4D97-AF65-F5344CB8AC3E}">
        <p14:creationId xmlns:p14="http://schemas.microsoft.com/office/powerpoint/2010/main" val="147633192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19">
          <a:extLst>
            <a:ext uri="{FF2B5EF4-FFF2-40B4-BE49-F238E27FC236}">
              <a16:creationId xmlns:a16="http://schemas.microsoft.com/office/drawing/2014/main" id="{85482A92-C103-5BE6-0326-9798BA56DD29}"/>
            </a:ext>
          </a:extLst>
        </p:cNvPr>
        <p:cNvGrpSpPr/>
        <p:nvPr/>
      </p:nvGrpSpPr>
      <p:grpSpPr>
        <a:xfrm>
          <a:off x="0" y="0"/>
          <a:ext cx="0" cy="0"/>
          <a:chOff x="0" y="0"/>
          <a:chExt cx="0" cy="0"/>
        </a:xfrm>
      </p:grpSpPr>
      <p:sp>
        <p:nvSpPr>
          <p:cNvPr id="120" name="Google Shape;120;p29">
            <a:extLst>
              <a:ext uri="{FF2B5EF4-FFF2-40B4-BE49-F238E27FC236}">
                <a16:creationId xmlns:a16="http://schemas.microsoft.com/office/drawing/2014/main" id="{B3EB995D-306A-911B-3AF1-BC78EC9EBCED}"/>
              </a:ext>
            </a:extLst>
          </p:cNvPr>
          <p:cNvSpPr/>
          <p:nvPr/>
        </p:nvSpPr>
        <p:spPr>
          <a:xfrm>
            <a:off x="1227636" y="350945"/>
            <a:ext cx="7587752" cy="1913283"/>
          </a:xfrm>
          <a:prstGeom prst="roundRect">
            <a:avLst>
              <a:gd name="adj" fmla="val 16667"/>
            </a:avLst>
          </a:prstGeom>
          <a:solidFill>
            <a:srgbClr val="F9DC4B"/>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GB" sz="4000" b="1" i="0" u="sng" strike="noStrike" cap="none" dirty="0">
                <a:solidFill>
                  <a:srgbClr val="2F2967"/>
                </a:solidFill>
                <a:latin typeface="Arial"/>
                <a:ea typeface="Arial"/>
                <a:cs typeface="Arial"/>
                <a:sym typeface="Arial"/>
              </a:rPr>
              <a:t>Zoom, Vroom, Whoosh!</a:t>
            </a:r>
          </a:p>
          <a:p>
            <a:pPr marL="0" marR="0" lvl="0" indent="0" algn="ctr" rtl="0">
              <a:lnSpc>
                <a:spcPct val="100000"/>
              </a:lnSpc>
              <a:spcBef>
                <a:spcPts val="0"/>
              </a:spcBef>
              <a:spcAft>
                <a:spcPts val="0"/>
              </a:spcAft>
              <a:buClr>
                <a:srgbClr val="000000"/>
              </a:buClr>
              <a:buSzPts val="4400"/>
              <a:buFont typeface="Arial"/>
              <a:buNone/>
            </a:pPr>
            <a:r>
              <a:rPr lang="en-GB" sz="4000" b="1" u="sng" dirty="0">
                <a:solidFill>
                  <a:srgbClr val="2F2967"/>
                </a:solidFill>
              </a:rPr>
              <a:t>My favourite way to travel</a:t>
            </a:r>
            <a:endParaRPr sz="3600" b="0" i="0" u="sng" strike="noStrike" cap="none" dirty="0">
              <a:solidFill>
                <a:srgbClr val="2F2967"/>
              </a:solidFill>
              <a:latin typeface="Arial"/>
              <a:ea typeface="Arial"/>
              <a:cs typeface="Arial"/>
              <a:sym typeface="Arial"/>
            </a:endParaRPr>
          </a:p>
        </p:txBody>
      </p:sp>
      <p:pic>
        <p:nvPicPr>
          <p:cNvPr id="15" name="Picture 14" descr="A hot air balloon with a black background&#10;&#10;AI-generated content may be incorrect.">
            <a:extLst>
              <a:ext uri="{FF2B5EF4-FFF2-40B4-BE49-F238E27FC236}">
                <a16:creationId xmlns:a16="http://schemas.microsoft.com/office/drawing/2014/main" id="{219228AB-A7F0-3E97-13CC-81904917D226}"/>
              </a:ext>
            </a:extLst>
          </p:cNvPr>
          <p:cNvPicPr>
            <a:picLocks noChangeAspect="1"/>
          </p:cNvPicPr>
          <p:nvPr/>
        </p:nvPicPr>
        <p:blipFill>
          <a:blip r:embed="rId3"/>
          <a:stretch>
            <a:fillRect/>
          </a:stretch>
        </p:blipFill>
        <p:spPr>
          <a:xfrm>
            <a:off x="7898128" y="194717"/>
            <a:ext cx="1245872" cy="1656673"/>
          </a:xfrm>
          <a:prstGeom prst="rect">
            <a:avLst/>
          </a:prstGeom>
        </p:spPr>
      </p:pic>
      <p:sp>
        <p:nvSpPr>
          <p:cNvPr id="2" name="Google Shape;120;p29">
            <a:extLst>
              <a:ext uri="{FF2B5EF4-FFF2-40B4-BE49-F238E27FC236}">
                <a16:creationId xmlns:a16="http://schemas.microsoft.com/office/drawing/2014/main" id="{123E48C1-1A65-B1F9-08A7-C5FE2C9579DC}"/>
              </a:ext>
            </a:extLst>
          </p:cNvPr>
          <p:cNvSpPr/>
          <p:nvPr/>
        </p:nvSpPr>
        <p:spPr>
          <a:xfrm>
            <a:off x="2144896" y="3033487"/>
            <a:ext cx="5753232" cy="1584656"/>
          </a:xfrm>
          <a:prstGeom prst="roundRect">
            <a:avLst>
              <a:gd name="adj" fmla="val 16667"/>
            </a:avLst>
          </a:prstGeom>
          <a:solidFill>
            <a:srgbClr val="2A72B8"/>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GB" sz="4000" b="1" i="0" strike="noStrike" cap="none" dirty="0">
                <a:solidFill>
                  <a:schemeClr val="bg1"/>
                </a:solidFill>
                <a:latin typeface="Arial"/>
                <a:ea typeface="Arial"/>
                <a:cs typeface="Arial"/>
                <a:sym typeface="Arial"/>
              </a:rPr>
              <a:t>Lesson </a:t>
            </a:r>
            <a:r>
              <a:rPr lang="en-GB" sz="4000" b="1" dirty="0">
                <a:solidFill>
                  <a:schemeClr val="bg1"/>
                </a:solidFill>
              </a:rPr>
              <a:t>3</a:t>
            </a:r>
            <a:r>
              <a:rPr lang="en-GB" sz="4000" b="1" i="0" strike="noStrike" cap="none" dirty="0">
                <a:solidFill>
                  <a:schemeClr val="bg1"/>
                </a:solidFill>
                <a:latin typeface="Arial"/>
                <a:ea typeface="Arial"/>
                <a:cs typeface="Arial"/>
                <a:sym typeface="Arial"/>
              </a:rPr>
              <a:t>: Sustainable Transport</a:t>
            </a:r>
            <a:endParaRPr lang="en-GB" sz="3600" b="0" i="0" strike="noStrike" cap="none" dirty="0">
              <a:solidFill>
                <a:schemeClr val="bg1"/>
              </a:solidFill>
              <a:latin typeface="Arial"/>
              <a:ea typeface="Arial"/>
              <a:cs typeface="Arial"/>
              <a:sym typeface="Arial"/>
            </a:endParaRPr>
          </a:p>
        </p:txBody>
      </p:sp>
      <p:pic>
        <p:nvPicPr>
          <p:cNvPr id="3" name="Picture 2" descr="A red and yellow flag&#10;&#10;AI-generated content may be incorrect.">
            <a:extLst>
              <a:ext uri="{FF2B5EF4-FFF2-40B4-BE49-F238E27FC236}">
                <a16:creationId xmlns:a16="http://schemas.microsoft.com/office/drawing/2014/main" id="{FFC5FE1B-41BD-7B91-8E03-420341B03A2C}"/>
              </a:ext>
            </a:extLst>
          </p:cNvPr>
          <p:cNvPicPr>
            <a:picLocks noChangeAspect="1"/>
          </p:cNvPicPr>
          <p:nvPr/>
        </p:nvPicPr>
        <p:blipFill>
          <a:blip r:embed="rId4"/>
          <a:stretch>
            <a:fillRect/>
          </a:stretch>
        </p:blipFill>
        <p:spPr>
          <a:xfrm>
            <a:off x="443263" y="255791"/>
            <a:ext cx="1423637" cy="1358862"/>
          </a:xfrm>
          <a:prstGeom prst="rect">
            <a:avLst/>
          </a:prstGeom>
        </p:spPr>
      </p:pic>
      <p:pic>
        <p:nvPicPr>
          <p:cNvPr id="4" name="Picture 3" descr="A cartoon of a planet&#10;&#10;AI-generated content may be incorrect.">
            <a:extLst>
              <a:ext uri="{FF2B5EF4-FFF2-40B4-BE49-F238E27FC236}">
                <a16:creationId xmlns:a16="http://schemas.microsoft.com/office/drawing/2014/main" id="{FBC570C0-4E82-2BF0-C509-2030DA9D0422}"/>
              </a:ext>
            </a:extLst>
          </p:cNvPr>
          <p:cNvPicPr>
            <a:picLocks noChangeAspect="1"/>
          </p:cNvPicPr>
          <p:nvPr/>
        </p:nvPicPr>
        <p:blipFill>
          <a:blip r:embed="rId5"/>
          <a:stretch>
            <a:fillRect/>
          </a:stretch>
        </p:blipFill>
        <p:spPr>
          <a:xfrm>
            <a:off x="6198194" y="3825815"/>
            <a:ext cx="1764838" cy="1913283"/>
          </a:xfrm>
          <a:prstGeom prst="rect">
            <a:avLst/>
          </a:prstGeom>
        </p:spPr>
      </p:pic>
    </p:spTree>
    <p:extLst>
      <p:ext uri="{BB962C8B-B14F-4D97-AF65-F5344CB8AC3E}">
        <p14:creationId xmlns:p14="http://schemas.microsoft.com/office/powerpoint/2010/main" val="148077327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19">
          <a:extLst>
            <a:ext uri="{FF2B5EF4-FFF2-40B4-BE49-F238E27FC236}">
              <a16:creationId xmlns:a16="http://schemas.microsoft.com/office/drawing/2014/main" id="{C7B39252-E054-4A74-D0A8-D6773B1FC997}"/>
            </a:ext>
          </a:extLst>
        </p:cNvPr>
        <p:cNvGrpSpPr/>
        <p:nvPr/>
      </p:nvGrpSpPr>
      <p:grpSpPr>
        <a:xfrm>
          <a:off x="0" y="0"/>
          <a:ext cx="0" cy="0"/>
          <a:chOff x="0" y="0"/>
          <a:chExt cx="0" cy="0"/>
        </a:xfrm>
      </p:grpSpPr>
      <p:sp>
        <p:nvSpPr>
          <p:cNvPr id="120" name="Google Shape;120;p29">
            <a:extLst>
              <a:ext uri="{FF2B5EF4-FFF2-40B4-BE49-F238E27FC236}">
                <a16:creationId xmlns:a16="http://schemas.microsoft.com/office/drawing/2014/main" id="{F63D2F7F-4686-264E-7C8F-9A8C05F7DC86}"/>
              </a:ext>
            </a:extLst>
          </p:cNvPr>
          <p:cNvSpPr/>
          <p:nvPr/>
        </p:nvSpPr>
        <p:spPr>
          <a:xfrm>
            <a:off x="1227636" y="350946"/>
            <a:ext cx="7587752" cy="1345622"/>
          </a:xfrm>
          <a:prstGeom prst="roundRect">
            <a:avLst>
              <a:gd name="adj" fmla="val 16667"/>
            </a:avLst>
          </a:prstGeom>
          <a:solidFill>
            <a:srgbClr val="F9DC4B"/>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GB" sz="4000" b="1" i="0" u="sng" strike="noStrike" cap="none" dirty="0">
                <a:solidFill>
                  <a:srgbClr val="2F2967"/>
                </a:solidFill>
                <a:latin typeface="Arial"/>
                <a:ea typeface="Arial"/>
                <a:cs typeface="Arial"/>
                <a:sym typeface="Arial"/>
              </a:rPr>
              <a:t>Zoom, Vroom, Whoosh!</a:t>
            </a:r>
          </a:p>
          <a:p>
            <a:pPr marL="0" marR="0" lvl="0" indent="0" algn="ctr" rtl="0">
              <a:lnSpc>
                <a:spcPct val="100000"/>
              </a:lnSpc>
              <a:spcBef>
                <a:spcPts val="0"/>
              </a:spcBef>
              <a:spcAft>
                <a:spcPts val="0"/>
              </a:spcAft>
              <a:buClr>
                <a:srgbClr val="000000"/>
              </a:buClr>
              <a:buSzPts val="4400"/>
              <a:buFont typeface="Arial"/>
              <a:buNone/>
            </a:pPr>
            <a:r>
              <a:rPr lang="en-GB" sz="4000" b="1" u="sng" dirty="0">
                <a:solidFill>
                  <a:srgbClr val="2F2967"/>
                </a:solidFill>
              </a:rPr>
              <a:t>Sustainable Transport</a:t>
            </a:r>
            <a:endParaRPr sz="3600" b="0" i="0" u="sng" strike="noStrike" cap="none" dirty="0">
              <a:solidFill>
                <a:srgbClr val="2F2967"/>
              </a:solidFill>
              <a:latin typeface="Arial"/>
              <a:ea typeface="Arial"/>
              <a:cs typeface="Arial"/>
              <a:sym typeface="Arial"/>
            </a:endParaRPr>
          </a:p>
        </p:txBody>
      </p:sp>
      <p:sp>
        <p:nvSpPr>
          <p:cNvPr id="121" name="Google Shape;121;p29">
            <a:extLst>
              <a:ext uri="{FF2B5EF4-FFF2-40B4-BE49-F238E27FC236}">
                <a16:creationId xmlns:a16="http://schemas.microsoft.com/office/drawing/2014/main" id="{E4884523-8C59-D105-8CC9-B9B9FDB96ABD}"/>
              </a:ext>
            </a:extLst>
          </p:cNvPr>
          <p:cNvSpPr/>
          <p:nvPr/>
        </p:nvSpPr>
        <p:spPr>
          <a:xfrm>
            <a:off x="1227637" y="1887245"/>
            <a:ext cx="5490663" cy="1051625"/>
          </a:xfrm>
          <a:prstGeom prst="roundRect">
            <a:avLst>
              <a:gd name="adj" fmla="val 11010"/>
            </a:avLst>
          </a:prstGeom>
          <a:solidFill>
            <a:schemeClr val="lt1"/>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GB" sz="2000" b="1" i="0" u="none" strike="noStrike" cap="none" dirty="0">
                <a:solidFill>
                  <a:srgbClr val="2F2967"/>
                </a:solidFill>
                <a:latin typeface="Arial"/>
                <a:ea typeface="Arial"/>
                <a:cs typeface="Arial"/>
                <a:sym typeface="Arial"/>
              </a:rPr>
              <a:t>Learning Objective: </a:t>
            </a:r>
            <a:endParaRPr dirty="0"/>
          </a:p>
          <a:p>
            <a:pPr marR="0" lvl="0" algn="l" rtl="0">
              <a:lnSpc>
                <a:spcPct val="100000"/>
              </a:lnSpc>
              <a:spcBef>
                <a:spcPts val="600"/>
              </a:spcBef>
              <a:spcAft>
                <a:spcPts val="0"/>
              </a:spcAft>
              <a:buClr>
                <a:srgbClr val="2C2B64"/>
              </a:buClr>
              <a:buSzPts val="2000"/>
            </a:pPr>
            <a:r>
              <a:rPr lang="en-GB" sz="2000" b="0" i="0" u="none" strike="noStrike" cap="none" dirty="0">
                <a:solidFill>
                  <a:srgbClr val="2F2967"/>
                </a:solidFill>
                <a:latin typeface="Arial"/>
                <a:ea typeface="Arial"/>
                <a:cs typeface="Arial"/>
                <a:sym typeface="Arial"/>
              </a:rPr>
              <a:t>I can discuss how different modes of transport are </a:t>
            </a:r>
            <a:r>
              <a:rPr lang="en-GB" sz="2000" b="1" i="0" u="none" strike="noStrike" cap="none" dirty="0">
                <a:solidFill>
                  <a:srgbClr val="5BB98E"/>
                </a:solidFill>
                <a:latin typeface="Arial"/>
                <a:ea typeface="Arial"/>
                <a:cs typeface="Arial"/>
                <a:sym typeface="Arial"/>
              </a:rPr>
              <a:t>sustainable</a:t>
            </a:r>
            <a:r>
              <a:rPr lang="en-GB" sz="2000" b="0" i="0" u="none" strike="noStrike" cap="none" dirty="0">
                <a:solidFill>
                  <a:srgbClr val="2F2967"/>
                </a:solidFill>
                <a:latin typeface="Arial"/>
                <a:ea typeface="Arial"/>
                <a:cs typeface="Arial"/>
                <a:sym typeface="Arial"/>
              </a:rPr>
              <a:t> and give reasons.</a:t>
            </a:r>
          </a:p>
        </p:txBody>
      </p:sp>
      <p:sp>
        <p:nvSpPr>
          <p:cNvPr id="122" name="Google Shape;122;p29">
            <a:extLst>
              <a:ext uri="{FF2B5EF4-FFF2-40B4-BE49-F238E27FC236}">
                <a16:creationId xmlns:a16="http://schemas.microsoft.com/office/drawing/2014/main" id="{81EE96E9-3DB1-684E-655E-6899BC004E19}"/>
              </a:ext>
            </a:extLst>
          </p:cNvPr>
          <p:cNvSpPr/>
          <p:nvPr/>
        </p:nvSpPr>
        <p:spPr>
          <a:xfrm>
            <a:off x="6855847" y="1870289"/>
            <a:ext cx="1959541" cy="867236"/>
          </a:xfrm>
          <a:prstGeom prst="roundRect">
            <a:avLst>
              <a:gd name="adj" fmla="val 12393"/>
            </a:avLst>
          </a:prstGeom>
          <a:solidFill>
            <a:srgbClr val="5BB98E"/>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marL="274638" marR="0" lvl="0" indent="-274638" algn="l" rtl="0">
              <a:lnSpc>
                <a:spcPct val="100000"/>
              </a:lnSpc>
              <a:spcBef>
                <a:spcPts val="0"/>
              </a:spcBef>
              <a:spcAft>
                <a:spcPts val="0"/>
              </a:spcAft>
              <a:buNone/>
            </a:pPr>
            <a:r>
              <a:rPr lang="en-GB" sz="2000" b="1" i="0" u="none" strike="noStrike" cap="none" dirty="0">
                <a:solidFill>
                  <a:srgbClr val="FFFFFF"/>
                </a:solidFill>
                <a:latin typeface="Arial"/>
                <a:ea typeface="Arial"/>
                <a:cs typeface="Arial"/>
                <a:sym typeface="Arial"/>
              </a:rPr>
              <a:t>Key Word:</a:t>
            </a:r>
            <a:endParaRPr dirty="0"/>
          </a:p>
          <a:p>
            <a:pPr marL="342900" marR="0" lvl="0" indent="-342900" algn="l" rtl="0">
              <a:lnSpc>
                <a:spcPct val="100000"/>
              </a:lnSpc>
              <a:spcBef>
                <a:spcPts val="600"/>
              </a:spcBef>
              <a:spcAft>
                <a:spcPts val="0"/>
              </a:spcAft>
              <a:buClr>
                <a:schemeClr val="lt1"/>
              </a:buClr>
              <a:buSzPts val="2000"/>
              <a:buFont typeface="Arial"/>
              <a:buChar char="•"/>
            </a:pPr>
            <a:r>
              <a:rPr lang="en-GB" sz="2000" dirty="0">
                <a:solidFill>
                  <a:srgbClr val="FFFFFF"/>
                </a:solidFill>
              </a:rPr>
              <a:t>sustainable</a:t>
            </a:r>
          </a:p>
        </p:txBody>
      </p:sp>
      <p:sp>
        <p:nvSpPr>
          <p:cNvPr id="3" name="Google Shape;123;p29">
            <a:extLst>
              <a:ext uri="{FF2B5EF4-FFF2-40B4-BE49-F238E27FC236}">
                <a16:creationId xmlns:a16="http://schemas.microsoft.com/office/drawing/2014/main" id="{69355A84-DB8C-2FFE-AE69-00E27263D525}"/>
              </a:ext>
            </a:extLst>
          </p:cNvPr>
          <p:cNvSpPr/>
          <p:nvPr/>
        </p:nvSpPr>
        <p:spPr>
          <a:xfrm>
            <a:off x="1227636" y="3186006"/>
            <a:ext cx="5033464" cy="1167675"/>
          </a:xfrm>
          <a:prstGeom prst="roundRect">
            <a:avLst>
              <a:gd name="adj" fmla="val 10070"/>
            </a:avLst>
          </a:prstGeom>
          <a:solidFill>
            <a:srgbClr val="2F296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000"/>
              <a:buFont typeface="Arial"/>
              <a:buNone/>
            </a:pPr>
            <a:r>
              <a:rPr lang="en-GB" sz="2000" b="1" i="0" u="none" strike="noStrike" cap="none" dirty="0">
                <a:solidFill>
                  <a:srgbClr val="FFFFFF"/>
                </a:solidFill>
                <a:latin typeface="Arial"/>
                <a:ea typeface="Arial"/>
                <a:cs typeface="Arial"/>
                <a:sym typeface="Arial"/>
              </a:rPr>
              <a:t>STARTER: </a:t>
            </a:r>
            <a:r>
              <a:rPr lang="en-GB" sz="2000" i="0" u="none" strike="noStrike" cap="none" dirty="0">
                <a:solidFill>
                  <a:srgbClr val="FFFFFF"/>
                </a:solidFill>
                <a:latin typeface="Arial"/>
                <a:ea typeface="Arial"/>
                <a:cs typeface="Arial"/>
                <a:sym typeface="Arial"/>
              </a:rPr>
              <a:t>Make a list of three things that you do daily that have an impact on the environment. e.g. </a:t>
            </a:r>
            <a:r>
              <a:rPr lang="en-GB" sz="2000" dirty="0">
                <a:solidFill>
                  <a:srgbClr val="FFFFFF"/>
                </a:solidFill>
              </a:rPr>
              <a:t>T</a:t>
            </a:r>
            <a:r>
              <a:rPr lang="en-GB" sz="2000" i="0" u="none" strike="noStrike" cap="none" dirty="0">
                <a:solidFill>
                  <a:srgbClr val="FFFFFF"/>
                </a:solidFill>
                <a:latin typeface="Arial"/>
                <a:ea typeface="Arial"/>
                <a:cs typeface="Arial"/>
                <a:sym typeface="Arial"/>
              </a:rPr>
              <a:t>ravelling to school.</a:t>
            </a:r>
            <a:endParaRPr lang="en-GB" sz="2000" i="1" dirty="0">
              <a:solidFill>
                <a:srgbClr val="FFFFFF"/>
              </a:solidFill>
            </a:endParaRPr>
          </a:p>
        </p:txBody>
      </p:sp>
      <p:sp>
        <p:nvSpPr>
          <p:cNvPr id="4" name="Google Shape;124;p29">
            <a:extLst>
              <a:ext uri="{FF2B5EF4-FFF2-40B4-BE49-F238E27FC236}">
                <a16:creationId xmlns:a16="http://schemas.microsoft.com/office/drawing/2014/main" id="{81F6368D-9F0F-F379-F268-626E82F648C5}"/>
              </a:ext>
            </a:extLst>
          </p:cNvPr>
          <p:cNvSpPr/>
          <p:nvPr/>
        </p:nvSpPr>
        <p:spPr>
          <a:xfrm>
            <a:off x="1227636" y="4600817"/>
            <a:ext cx="5033464" cy="1051624"/>
          </a:xfrm>
          <a:prstGeom prst="roundRect">
            <a:avLst>
              <a:gd name="adj" fmla="val 9739"/>
            </a:avLst>
          </a:prstGeom>
          <a:solidFill>
            <a:srgbClr val="B52664"/>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GB" sz="2000" b="1" i="0" u="none" strike="noStrike" cap="none" dirty="0">
                <a:solidFill>
                  <a:schemeClr val="lt1"/>
                </a:solidFill>
                <a:latin typeface="Arial"/>
                <a:ea typeface="Arial"/>
                <a:cs typeface="Arial"/>
                <a:sym typeface="Arial"/>
              </a:rPr>
              <a:t>Stretch: </a:t>
            </a:r>
            <a:r>
              <a:rPr lang="en-GB" sz="2000" i="0" u="none" strike="noStrike" cap="none" dirty="0">
                <a:solidFill>
                  <a:schemeClr val="lt1"/>
                </a:solidFill>
                <a:latin typeface="Arial"/>
                <a:ea typeface="Arial"/>
                <a:cs typeface="Arial"/>
                <a:sym typeface="Arial"/>
              </a:rPr>
              <a:t>Can you think of one way </a:t>
            </a:r>
            <a:br>
              <a:rPr lang="en-GB" sz="2000" i="0" u="none" strike="noStrike" cap="none" dirty="0">
                <a:solidFill>
                  <a:schemeClr val="lt1"/>
                </a:solidFill>
                <a:latin typeface="Arial"/>
                <a:ea typeface="Arial"/>
                <a:cs typeface="Arial"/>
                <a:sym typeface="Arial"/>
              </a:rPr>
            </a:br>
            <a:r>
              <a:rPr lang="en-GB" sz="2000" i="0" u="none" strike="noStrike" cap="none" dirty="0">
                <a:solidFill>
                  <a:schemeClr val="lt1"/>
                </a:solidFill>
                <a:latin typeface="Arial"/>
                <a:ea typeface="Arial"/>
                <a:cs typeface="Arial"/>
                <a:sym typeface="Arial"/>
              </a:rPr>
              <a:t>you could change your daily </a:t>
            </a:r>
            <a:br>
              <a:rPr lang="en-GB" sz="2000" i="0" u="none" strike="noStrike" cap="none" dirty="0">
                <a:solidFill>
                  <a:schemeClr val="lt1"/>
                </a:solidFill>
                <a:latin typeface="Arial"/>
                <a:ea typeface="Arial"/>
                <a:cs typeface="Arial"/>
                <a:sym typeface="Arial"/>
              </a:rPr>
            </a:br>
            <a:r>
              <a:rPr lang="en-GB" sz="2000" i="0" u="none" strike="noStrike" cap="none" dirty="0">
                <a:solidFill>
                  <a:schemeClr val="lt1"/>
                </a:solidFill>
                <a:latin typeface="Arial"/>
                <a:ea typeface="Arial"/>
                <a:cs typeface="Arial"/>
                <a:sym typeface="Arial"/>
              </a:rPr>
              <a:t>activities to be kinder to the planet? </a:t>
            </a:r>
            <a:endParaRPr dirty="0"/>
          </a:p>
        </p:txBody>
      </p:sp>
      <p:pic>
        <p:nvPicPr>
          <p:cNvPr id="2" name="Picture 1" descr="A cartoon of a planet&#10;&#10;AI-generated content may be incorrect.">
            <a:extLst>
              <a:ext uri="{FF2B5EF4-FFF2-40B4-BE49-F238E27FC236}">
                <a16:creationId xmlns:a16="http://schemas.microsoft.com/office/drawing/2014/main" id="{159C20D2-44DB-24DC-8A8D-ADCEF196392C}"/>
              </a:ext>
            </a:extLst>
          </p:cNvPr>
          <p:cNvPicPr>
            <a:picLocks noChangeAspect="1"/>
          </p:cNvPicPr>
          <p:nvPr/>
        </p:nvPicPr>
        <p:blipFill>
          <a:blip r:embed="rId3"/>
          <a:stretch>
            <a:fillRect/>
          </a:stretch>
        </p:blipFill>
        <p:spPr>
          <a:xfrm rot="10800000">
            <a:off x="6261099" y="2928202"/>
            <a:ext cx="2605723" cy="2824898"/>
          </a:xfrm>
          <a:prstGeom prst="rect">
            <a:avLst/>
          </a:prstGeom>
        </p:spPr>
      </p:pic>
      <p:pic>
        <p:nvPicPr>
          <p:cNvPr id="9" name="Picture 8" descr="A cartoon of a person with question marks above their head&#10;&#10;AI-generated content may be incorrect.">
            <a:extLst>
              <a:ext uri="{FF2B5EF4-FFF2-40B4-BE49-F238E27FC236}">
                <a16:creationId xmlns:a16="http://schemas.microsoft.com/office/drawing/2014/main" id="{6CF35E80-C040-DA61-F5E2-264F7D54189F}"/>
              </a:ext>
            </a:extLst>
          </p:cNvPr>
          <p:cNvPicPr>
            <a:picLocks noChangeAspect="1"/>
          </p:cNvPicPr>
          <p:nvPr/>
        </p:nvPicPr>
        <p:blipFill>
          <a:blip r:embed="rId4"/>
          <a:stretch>
            <a:fillRect/>
          </a:stretch>
        </p:blipFill>
        <p:spPr>
          <a:xfrm>
            <a:off x="5462049" y="4600817"/>
            <a:ext cx="1036505" cy="1037542"/>
          </a:xfrm>
          <a:prstGeom prst="rect">
            <a:avLst/>
          </a:prstGeom>
        </p:spPr>
      </p:pic>
      <p:pic>
        <p:nvPicPr>
          <p:cNvPr id="6" name="Picture 5" descr="A red and yellow flag&#10;&#10;AI-generated content may be incorrect.">
            <a:extLst>
              <a:ext uri="{FF2B5EF4-FFF2-40B4-BE49-F238E27FC236}">
                <a16:creationId xmlns:a16="http://schemas.microsoft.com/office/drawing/2014/main" id="{AE1AB4B2-E27E-FAD6-3C03-E06FE2943BE4}"/>
              </a:ext>
            </a:extLst>
          </p:cNvPr>
          <p:cNvPicPr>
            <a:picLocks noChangeAspect="1"/>
          </p:cNvPicPr>
          <p:nvPr/>
        </p:nvPicPr>
        <p:blipFill>
          <a:blip r:embed="rId5"/>
          <a:stretch>
            <a:fillRect/>
          </a:stretch>
        </p:blipFill>
        <p:spPr>
          <a:xfrm>
            <a:off x="443263" y="255791"/>
            <a:ext cx="1423637" cy="1358862"/>
          </a:xfrm>
          <a:prstGeom prst="rect">
            <a:avLst/>
          </a:prstGeom>
        </p:spPr>
      </p:pic>
    </p:spTree>
    <p:extLst>
      <p:ext uri="{BB962C8B-B14F-4D97-AF65-F5344CB8AC3E}">
        <p14:creationId xmlns:p14="http://schemas.microsoft.com/office/powerpoint/2010/main" val="153025135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31">
          <a:extLst>
            <a:ext uri="{FF2B5EF4-FFF2-40B4-BE49-F238E27FC236}">
              <a16:creationId xmlns:a16="http://schemas.microsoft.com/office/drawing/2014/main" id="{BD260304-F333-2113-8EB7-C553C07B5CA5}"/>
            </a:ext>
          </a:extLst>
        </p:cNvPr>
        <p:cNvGrpSpPr/>
        <p:nvPr/>
      </p:nvGrpSpPr>
      <p:grpSpPr>
        <a:xfrm>
          <a:off x="0" y="0"/>
          <a:ext cx="0" cy="0"/>
          <a:chOff x="0" y="0"/>
          <a:chExt cx="0" cy="0"/>
        </a:xfrm>
      </p:grpSpPr>
      <p:sp>
        <p:nvSpPr>
          <p:cNvPr id="135" name="Google Shape;135;p30">
            <a:extLst>
              <a:ext uri="{FF2B5EF4-FFF2-40B4-BE49-F238E27FC236}">
                <a16:creationId xmlns:a16="http://schemas.microsoft.com/office/drawing/2014/main" id="{AB0B9A45-00B7-E0C8-1ADD-DF022338C277}"/>
              </a:ext>
            </a:extLst>
          </p:cNvPr>
          <p:cNvSpPr/>
          <p:nvPr/>
        </p:nvSpPr>
        <p:spPr>
          <a:xfrm>
            <a:off x="1227636" y="1478296"/>
            <a:ext cx="7587752" cy="1414544"/>
          </a:xfrm>
          <a:prstGeom prst="roundRect">
            <a:avLst>
              <a:gd name="adj" fmla="val 10744"/>
            </a:avLst>
          </a:prstGeom>
          <a:solidFill>
            <a:schemeClr val="lt1"/>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1435100" marR="0" lvl="0" algn="l" rtl="0">
              <a:lnSpc>
                <a:spcPct val="100000"/>
              </a:lnSpc>
              <a:spcBef>
                <a:spcPts val="0"/>
              </a:spcBef>
              <a:spcAft>
                <a:spcPts val="0"/>
              </a:spcAft>
              <a:buNone/>
              <a:tabLst>
                <a:tab pos="1435100" algn="l"/>
              </a:tabLst>
            </a:pPr>
            <a:r>
              <a:rPr lang="en-GB" sz="2800" dirty="0">
                <a:solidFill>
                  <a:srgbClr val="2F2967"/>
                </a:solidFill>
              </a:rPr>
              <a:t>Many people are now thinking about </a:t>
            </a:r>
            <a:r>
              <a:rPr lang="en-GB" sz="2800" b="1" dirty="0">
                <a:solidFill>
                  <a:srgbClr val="5BB98E"/>
                </a:solidFill>
              </a:rPr>
              <a:t>sustainability</a:t>
            </a:r>
            <a:r>
              <a:rPr lang="en-GB" sz="2800" dirty="0">
                <a:solidFill>
                  <a:srgbClr val="2F2967"/>
                </a:solidFill>
              </a:rPr>
              <a:t> when they decide how to travel.</a:t>
            </a:r>
          </a:p>
        </p:txBody>
      </p:sp>
      <p:sp>
        <p:nvSpPr>
          <p:cNvPr id="2" name="Google Shape;132;p30">
            <a:extLst>
              <a:ext uri="{FF2B5EF4-FFF2-40B4-BE49-F238E27FC236}">
                <a16:creationId xmlns:a16="http://schemas.microsoft.com/office/drawing/2014/main" id="{8DB6C743-1488-66C2-F86D-534798AA94D2}"/>
              </a:ext>
            </a:extLst>
          </p:cNvPr>
          <p:cNvSpPr/>
          <p:nvPr/>
        </p:nvSpPr>
        <p:spPr>
          <a:xfrm>
            <a:off x="1227636" y="335368"/>
            <a:ext cx="7587752" cy="940663"/>
          </a:xfrm>
          <a:prstGeom prst="roundRect">
            <a:avLst>
              <a:gd name="adj" fmla="val 16667"/>
            </a:avLst>
          </a:prstGeom>
          <a:solidFill>
            <a:srgbClr val="F9DC4B"/>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GB" sz="3200" b="1" i="0" u="none" strike="noStrike" cap="none" dirty="0" err="1">
                <a:solidFill>
                  <a:srgbClr val="2F2967"/>
                </a:solidFill>
                <a:latin typeface="Arial"/>
                <a:ea typeface="Arial"/>
                <a:cs typeface="Arial"/>
                <a:sym typeface="Arial"/>
              </a:rPr>
              <a:t>Sostenabilidad</a:t>
            </a:r>
            <a:r>
              <a:rPr lang="en-GB" sz="3200" b="1" i="0" u="none" strike="noStrike" cap="none" dirty="0">
                <a:solidFill>
                  <a:srgbClr val="2F2967"/>
                </a:solidFill>
                <a:latin typeface="Arial"/>
                <a:ea typeface="Arial"/>
                <a:cs typeface="Arial"/>
                <a:sym typeface="Arial"/>
              </a:rPr>
              <a:t> - Sustainability</a:t>
            </a:r>
            <a:endParaRPr sz="1800" b="0" i="0" u="none" strike="noStrike" cap="none" dirty="0">
              <a:solidFill>
                <a:srgbClr val="2F2967"/>
              </a:solidFill>
              <a:latin typeface="Arial"/>
              <a:ea typeface="Arial"/>
              <a:cs typeface="Arial"/>
              <a:sym typeface="Arial"/>
            </a:endParaRPr>
          </a:p>
        </p:txBody>
      </p:sp>
      <p:sp>
        <p:nvSpPr>
          <p:cNvPr id="3" name="Google Shape;133;p30">
            <a:extLst>
              <a:ext uri="{FF2B5EF4-FFF2-40B4-BE49-F238E27FC236}">
                <a16:creationId xmlns:a16="http://schemas.microsoft.com/office/drawing/2014/main" id="{47917603-CB0B-7029-EB84-22C92FD377BE}"/>
              </a:ext>
            </a:extLst>
          </p:cNvPr>
          <p:cNvSpPr/>
          <p:nvPr/>
        </p:nvSpPr>
        <p:spPr>
          <a:xfrm>
            <a:off x="1227636" y="3088505"/>
            <a:ext cx="3763464" cy="1254895"/>
          </a:xfrm>
          <a:prstGeom prst="roundRect">
            <a:avLst>
              <a:gd name="adj" fmla="val 13942"/>
            </a:avLst>
          </a:prstGeom>
          <a:solidFill>
            <a:srgbClr val="2F2967"/>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GB" sz="2400" b="1" i="0" u="none" strike="noStrike" cap="none" dirty="0">
                <a:solidFill>
                  <a:srgbClr val="FFFFFF"/>
                </a:solidFill>
                <a:sym typeface="Arial"/>
              </a:rPr>
              <a:t>TASK: </a:t>
            </a:r>
            <a:r>
              <a:rPr lang="en-GB" sz="2400" i="0" u="none" strike="noStrike" cap="none" dirty="0">
                <a:solidFill>
                  <a:srgbClr val="FFFFFF"/>
                </a:solidFill>
                <a:sym typeface="Arial"/>
              </a:rPr>
              <a:t>What do you think the word </a:t>
            </a:r>
            <a:r>
              <a:rPr lang="en-GB" sz="2400" b="1" i="0" u="none" strike="noStrike" cap="none" dirty="0">
                <a:solidFill>
                  <a:schemeClr val="bg1"/>
                </a:solidFill>
                <a:sym typeface="Arial"/>
              </a:rPr>
              <a:t>sustainability</a:t>
            </a:r>
            <a:r>
              <a:rPr lang="en-GB" sz="2400" i="0" u="none" strike="noStrike" cap="none" dirty="0">
                <a:solidFill>
                  <a:srgbClr val="FFFFFF"/>
                </a:solidFill>
                <a:sym typeface="Arial"/>
              </a:rPr>
              <a:t> means?</a:t>
            </a:r>
            <a:endParaRPr lang="en-GB" sz="2400" dirty="0">
              <a:solidFill>
                <a:srgbClr val="FFFFFF"/>
              </a:solidFill>
            </a:endParaRPr>
          </a:p>
        </p:txBody>
      </p:sp>
      <p:sp>
        <p:nvSpPr>
          <p:cNvPr id="6" name="Google Shape;136;p30">
            <a:extLst>
              <a:ext uri="{FF2B5EF4-FFF2-40B4-BE49-F238E27FC236}">
                <a16:creationId xmlns:a16="http://schemas.microsoft.com/office/drawing/2014/main" id="{2036BCC3-C59E-C4FA-D9C8-2B0D06A85947}"/>
              </a:ext>
            </a:extLst>
          </p:cNvPr>
          <p:cNvSpPr/>
          <p:nvPr/>
        </p:nvSpPr>
        <p:spPr>
          <a:xfrm>
            <a:off x="5219700" y="3095105"/>
            <a:ext cx="3595688" cy="1248295"/>
          </a:xfrm>
          <a:prstGeom prst="roundRect">
            <a:avLst>
              <a:gd name="adj" fmla="val 9601"/>
            </a:avLst>
          </a:prstGeom>
          <a:solidFill>
            <a:srgbClr val="B52664"/>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a:buSzPts val="2400"/>
            </a:pPr>
            <a:r>
              <a:rPr lang="en-GB" sz="2000" b="1" i="0" u="none" strike="noStrike" cap="none" dirty="0">
                <a:solidFill>
                  <a:srgbClr val="FFFFFF"/>
                </a:solidFill>
                <a:sym typeface="Arial"/>
              </a:rPr>
              <a:t>Stretch</a:t>
            </a:r>
            <a:r>
              <a:rPr lang="en-GB" sz="2000" b="0" i="1" u="none" strike="noStrike" cap="none" dirty="0">
                <a:solidFill>
                  <a:srgbClr val="FFFFFF"/>
                </a:solidFill>
                <a:sym typeface="Arial"/>
              </a:rPr>
              <a:t>: </a:t>
            </a:r>
            <a:r>
              <a:rPr lang="en-GB" sz="2000" i="0" u="none" strike="noStrike" cap="none" dirty="0">
                <a:solidFill>
                  <a:srgbClr val="FFFFFF"/>
                </a:solidFill>
                <a:sym typeface="Arial"/>
              </a:rPr>
              <a:t>What do you think </a:t>
            </a:r>
            <a:br>
              <a:rPr lang="en-GB" sz="2000" i="0" u="none" strike="noStrike" cap="none" dirty="0">
                <a:solidFill>
                  <a:srgbClr val="FFFFFF"/>
                </a:solidFill>
                <a:sym typeface="Arial"/>
              </a:rPr>
            </a:br>
            <a:r>
              <a:rPr lang="en-GB" sz="2000" i="0" u="none" strike="noStrike" cap="none" dirty="0">
                <a:solidFill>
                  <a:srgbClr val="FFFFFF"/>
                </a:solidFill>
                <a:sym typeface="Arial"/>
              </a:rPr>
              <a:t>is the most </a:t>
            </a:r>
            <a:r>
              <a:rPr lang="en-GB" sz="2000" b="1" i="0" u="none" strike="noStrike" cap="none" dirty="0">
                <a:solidFill>
                  <a:srgbClr val="FFFFFF"/>
                </a:solidFill>
                <a:sym typeface="Arial"/>
              </a:rPr>
              <a:t>sustainable</a:t>
            </a:r>
            <a:r>
              <a:rPr lang="en-GB" sz="2000" i="0" u="none" strike="noStrike" cap="none" dirty="0">
                <a:solidFill>
                  <a:srgbClr val="FFFFFF"/>
                </a:solidFill>
                <a:sym typeface="Arial"/>
              </a:rPr>
              <a:t> way to travel?</a:t>
            </a:r>
            <a:endParaRPr sz="1200" dirty="0"/>
          </a:p>
        </p:txBody>
      </p:sp>
      <p:sp>
        <p:nvSpPr>
          <p:cNvPr id="134" name="Google Shape;134;p30">
            <a:extLst>
              <a:ext uri="{FF2B5EF4-FFF2-40B4-BE49-F238E27FC236}">
                <a16:creationId xmlns:a16="http://schemas.microsoft.com/office/drawing/2014/main" id="{BD450FB5-B511-6BA0-1392-2B337CEED4D0}"/>
              </a:ext>
            </a:extLst>
          </p:cNvPr>
          <p:cNvSpPr/>
          <p:nvPr/>
        </p:nvSpPr>
        <p:spPr>
          <a:xfrm>
            <a:off x="1227636" y="4850465"/>
            <a:ext cx="7587752" cy="992061"/>
          </a:xfrm>
          <a:prstGeom prst="roundRect">
            <a:avLst>
              <a:gd name="adj" fmla="val 14315"/>
            </a:avLst>
          </a:prstGeom>
          <a:solidFill>
            <a:srgbClr val="5BB98E"/>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r>
              <a:rPr lang="en-GB" sz="2400" b="1" u="sng" dirty="0">
                <a:solidFill>
                  <a:schemeClr val="bg1"/>
                </a:solidFill>
                <a:sym typeface="Arial"/>
              </a:rPr>
              <a:t>Sustainability</a:t>
            </a:r>
            <a:r>
              <a:rPr lang="en-GB" sz="2400" dirty="0">
                <a:solidFill>
                  <a:schemeClr val="bg1"/>
                </a:solidFill>
                <a:sym typeface="Arial"/>
              </a:rPr>
              <a:t> means ‘looking after our environment now so people can enjoy it in the future.</a:t>
            </a:r>
            <a:endParaRPr lang="en-GB" sz="2400" dirty="0">
              <a:solidFill>
                <a:schemeClr val="bg1"/>
              </a:solidFill>
            </a:endParaRPr>
          </a:p>
        </p:txBody>
      </p:sp>
      <p:pic>
        <p:nvPicPr>
          <p:cNvPr id="5" name="Picture 4" descr="A cartoon of a planet&#10;&#10;AI-generated content may be incorrect.">
            <a:extLst>
              <a:ext uri="{FF2B5EF4-FFF2-40B4-BE49-F238E27FC236}">
                <a16:creationId xmlns:a16="http://schemas.microsoft.com/office/drawing/2014/main" id="{3826E9B9-6339-400E-6B01-F02890BD55EB}"/>
              </a:ext>
            </a:extLst>
          </p:cNvPr>
          <p:cNvPicPr>
            <a:picLocks noChangeAspect="1"/>
          </p:cNvPicPr>
          <p:nvPr/>
        </p:nvPicPr>
        <p:blipFill>
          <a:blip r:embed="rId3"/>
          <a:stretch>
            <a:fillRect/>
          </a:stretch>
        </p:blipFill>
        <p:spPr>
          <a:xfrm rot="10800000">
            <a:off x="1265736" y="1503695"/>
            <a:ext cx="1257935" cy="1363744"/>
          </a:xfrm>
          <a:prstGeom prst="rect">
            <a:avLst/>
          </a:prstGeom>
        </p:spPr>
      </p:pic>
      <p:pic>
        <p:nvPicPr>
          <p:cNvPr id="8" name="Picture 7" descr="A cartoon of a plane&#10;&#10;AI-generated content may be incorrect.">
            <a:extLst>
              <a:ext uri="{FF2B5EF4-FFF2-40B4-BE49-F238E27FC236}">
                <a16:creationId xmlns:a16="http://schemas.microsoft.com/office/drawing/2014/main" id="{0767BCB8-7462-73A0-140A-D1C823A23A22}"/>
              </a:ext>
            </a:extLst>
          </p:cNvPr>
          <p:cNvPicPr>
            <a:picLocks noChangeAspect="1"/>
          </p:cNvPicPr>
          <p:nvPr/>
        </p:nvPicPr>
        <p:blipFill>
          <a:blip r:embed="rId4"/>
          <a:stretch>
            <a:fillRect/>
          </a:stretch>
        </p:blipFill>
        <p:spPr>
          <a:xfrm flipH="1">
            <a:off x="6892773" y="3991617"/>
            <a:ext cx="1884516" cy="1108095"/>
          </a:xfrm>
          <a:prstGeom prst="rect">
            <a:avLst/>
          </a:prstGeom>
        </p:spPr>
      </p:pic>
      <p:pic>
        <p:nvPicPr>
          <p:cNvPr id="12" name="Picture 11" descr="A yellow car with a black background&#10;&#10;AI-generated content may be incorrect.">
            <a:extLst>
              <a:ext uri="{FF2B5EF4-FFF2-40B4-BE49-F238E27FC236}">
                <a16:creationId xmlns:a16="http://schemas.microsoft.com/office/drawing/2014/main" id="{3C521118-8795-ECB9-ABDC-A2AB7FCF7B76}"/>
              </a:ext>
            </a:extLst>
          </p:cNvPr>
          <p:cNvPicPr>
            <a:picLocks noChangeAspect="1"/>
          </p:cNvPicPr>
          <p:nvPr/>
        </p:nvPicPr>
        <p:blipFill>
          <a:blip r:embed="rId5"/>
          <a:stretch>
            <a:fillRect/>
          </a:stretch>
        </p:blipFill>
        <p:spPr>
          <a:xfrm>
            <a:off x="2610192" y="4013355"/>
            <a:ext cx="2385920" cy="862510"/>
          </a:xfrm>
          <a:prstGeom prst="rect">
            <a:avLst/>
          </a:prstGeom>
        </p:spPr>
      </p:pic>
      <p:pic>
        <p:nvPicPr>
          <p:cNvPr id="14" name="Picture 13" descr="A blue and white rocket&#10;&#10;AI-generated content may be incorrect.">
            <a:extLst>
              <a:ext uri="{FF2B5EF4-FFF2-40B4-BE49-F238E27FC236}">
                <a16:creationId xmlns:a16="http://schemas.microsoft.com/office/drawing/2014/main" id="{2274EDCE-0674-8E8F-393F-6BB17333B7C7}"/>
              </a:ext>
            </a:extLst>
          </p:cNvPr>
          <p:cNvPicPr>
            <a:picLocks noChangeAspect="1"/>
          </p:cNvPicPr>
          <p:nvPr/>
        </p:nvPicPr>
        <p:blipFill>
          <a:blip r:embed="rId6"/>
          <a:stretch>
            <a:fillRect/>
          </a:stretch>
        </p:blipFill>
        <p:spPr>
          <a:xfrm>
            <a:off x="7954463" y="197080"/>
            <a:ext cx="899024" cy="1426452"/>
          </a:xfrm>
          <a:prstGeom prst="rect">
            <a:avLst/>
          </a:prstGeom>
        </p:spPr>
      </p:pic>
      <p:pic>
        <p:nvPicPr>
          <p:cNvPr id="22" name="Picture 21" descr="A cartoon of a paddle and a board&#10;&#10;AI-generated content may be incorrect.">
            <a:extLst>
              <a:ext uri="{FF2B5EF4-FFF2-40B4-BE49-F238E27FC236}">
                <a16:creationId xmlns:a16="http://schemas.microsoft.com/office/drawing/2014/main" id="{2054C636-B3C3-53C7-D767-8CC636B9D495}"/>
              </a:ext>
            </a:extLst>
          </p:cNvPr>
          <p:cNvPicPr>
            <a:picLocks noChangeAspect="1"/>
          </p:cNvPicPr>
          <p:nvPr/>
        </p:nvPicPr>
        <p:blipFill>
          <a:blip r:embed="rId7"/>
          <a:stretch>
            <a:fillRect/>
          </a:stretch>
        </p:blipFill>
        <p:spPr>
          <a:xfrm>
            <a:off x="5907582" y="2417041"/>
            <a:ext cx="2432963" cy="862510"/>
          </a:xfrm>
          <a:prstGeom prst="rect">
            <a:avLst/>
          </a:prstGeom>
        </p:spPr>
      </p:pic>
      <p:pic>
        <p:nvPicPr>
          <p:cNvPr id="28" name="Picture 27" descr="A cartoon train on a black background&#10;&#10;AI-generated content may be incorrect.">
            <a:extLst>
              <a:ext uri="{FF2B5EF4-FFF2-40B4-BE49-F238E27FC236}">
                <a16:creationId xmlns:a16="http://schemas.microsoft.com/office/drawing/2014/main" id="{E3F5EE1C-52EB-5440-615A-FA323BC549A8}"/>
              </a:ext>
            </a:extLst>
          </p:cNvPr>
          <p:cNvPicPr>
            <a:picLocks noChangeAspect="1"/>
          </p:cNvPicPr>
          <p:nvPr/>
        </p:nvPicPr>
        <p:blipFill>
          <a:blip r:embed="rId8"/>
          <a:stretch>
            <a:fillRect/>
          </a:stretch>
        </p:blipFill>
        <p:spPr>
          <a:xfrm>
            <a:off x="-6941" y="197080"/>
            <a:ext cx="2487510" cy="1601979"/>
          </a:xfrm>
          <a:prstGeom prst="rect">
            <a:avLst/>
          </a:prstGeom>
        </p:spPr>
      </p:pic>
    </p:spTree>
    <p:extLst>
      <p:ext uri="{BB962C8B-B14F-4D97-AF65-F5344CB8AC3E}">
        <p14:creationId xmlns:p14="http://schemas.microsoft.com/office/powerpoint/2010/main" val="1072296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34"/>
                                        </p:tgtEl>
                                        <p:attrNameLst>
                                          <p:attrName>style.visibility</p:attrName>
                                        </p:attrNameLst>
                                      </p:cBhvr>
                                      <p:to>
                                        <p:strVal val="visible"/>
                                      </p:to>
                                    </p:set>
                                    <p:animEffect transition="in" filter="wipe(left)">
                                      <p:cBhvr>
                                        <p:cTn id="7" dur="500"/>
                                        <p:tgtEl>
                                          <p:spTgt spid="1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31">
          <a:extLst>
            <a:ext uri="{FF2B5EF4-FFF2-40B4-BE49-F238E27FC236}">
              <a16:creationId xmlns:a16="http://schemas.microsoft.com/office/drawing/2014/main" id="{FA840D9D-700A-DD85-CEE4-395348AB034F}"/>
            </a:ext>
          </a:extLst>
        </p:cNvPr>
        <p:cNvGrpSpPr/>
        <p:nvPr/>
      </p:nvGrpSpPr>
      <p:grpSpPr>
        <a:xfrm>
          <a:off x="0" y="0"/>
          <a:ext cx="0" cy="0"/>
          <a:chOff x="0" y="0"/>
          <a:chExt cx="0" cy="0"/>
        </a:xfrm>
      </p:grpSpPr>
      <p:sp>
        <p:nvSpPr>
          <p:cNvPr id="5" name="Google Shape;132;p30">
            <a:extLst>
              <a:ext uri="{FF2B5EF4-FFF2-40B4-BE49-F238E27FC236}">
                <a16:creationId xmlns:a16="http://schemas.microsoft.com/office/drawing/2014/main" id="{1B292782-FD29-E6EC-5DAA-091200EA7401}"/>
              </a:ext>
            </a:extLst>
          </p:cNvPr>
          <p:cNvSpPr/>
          <p:nvPr/>
        </p:nvSpPr>
        <p:spPr>
          <a:xfrm>
            <a:off x="1227636" y="335368"/>
            <a:ext cx="7587752" cy="1036232"/>
          </a:xfrm>
          <a:prstGeom prst="roundRect">
            <a:avLst>
              <a:gd name="adj" fmla="val 16667"/>
            </a:avLst>
          </a:prstGeom>
          <a:solidFill>
            <a:srgbClr val="F9DC4B"/>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GB" sz="3600" b="1" i="0" u="none" strike="noStrike" cap="none" dirty="0">
                <a:solidFill>
                  <a:srgbClr val="2F2967"/>
                </a:solidFill>
                <a:latin typeface="Arial"/>
                <a:ea typeface="Arial"/>
                <a:cs typeface="Arial"/>
                <a:sym typeface="Arial"/>
              </a:rPr>
              <a:t>Sustainability Travel Detectives</a:t>
            </a:r>
            <a:endParaRPr sz="2000" b="0" i="0" u="none" strike="noStrike" cap="none" dirty="0">
              <a:solidFill>
                <a:srgbClr val="2F2967"/>
              </a:solidFill>
              <a:latin typeface="Arial"/>
              <a:ea typeface="Arial"/>
              <a:cs typeface="Arial"/>
              <a:sym typeface="Arial"/>
            </a:endParaRPr>
          </a:p>
        </p:txBody>
      </p:sp>
      <p:sp>
        <p:nvSpPr>
          <p:cNvPr id="135" name="Google Shape;135;p30">
            <a:extLst>
              <a:ext uri="{FF2B5EF4-FFF2-40B4-BE49-F238E27FC236}">
                <a16:creationId xmlns:a16="http://schemas.microsoft.com/office/drawing/2014/main" id="{03B9E99E-CF43-6E63-CEF4-F78BCF256B63}"/>
              </a:ext>
            </a:extLst>
          </p:cNvPr>
          <p:cNvSpPr/>
          <p:nvPr/>
        </p:nvSpPr>
        <p:spPr>
          <a:xfrm>
            <a:off x="1227636" y="1562100"/>
            <a:ext cx="2925219" cy="3717318"/>
          </a:xfrm>
          <a:prstGeom prst="roundRect">
            <a:avLst>
              <a:gd name="adj" fmla="val 6794"/>
            </a:avLst>
          </a:prstGeom>
          <a:solidFill>
            <a:schemeClr val="lt1"/>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lvl="0">
              <a:spcAft>
                <a:spcPts val="600"/>
              </a:spcAft>
            </a:pPr>
            <a:r>
              <a:rPr lang="en-GB" sz="2000" dirty="0">
                <a:solidFill>
                  <a:srgbClr val="2F2967"/>
                </a:solidFill>
              </a:rPr>
              <a:t>A bike</a:t>
            </a:r>
          </a:p>
          <a:p>
            <a:pPr lvl="0">
              <a:spcAft>
                <a:spcPts val="600"/>
              </a:spcAft>
            </a:pPr>
            <a:r>
              <a:rPr lang="en-GB" sz="2000" dirty="0">
                <a:solidFill>
                  <a:srgbClr val="2F2967"/>
                </a:solidFill>
              </a:rPr>
              <a:t>A helicopter</a:t>
            </a:r>
          </a:p>
          <a:p>
            <a:pPr lvl="0">
              <a:spcAft>
                <a:spcPts val="600"/>
              </a:spcAft>
            </a:pPr>
            <a:r>
              <a:rPr lang="en-GB" sz="2000" dirty="0">
                <a:solidFill>
                  <a:srgbClr val="2F2967"/>
                </a:solidFill>
              </a:rPr>
              <a:t>A plane</a:t>
            </a:r>
          </a:p>
          <a:p>
            <a:pPr lvl="0">
              <a:spcAft>
                <a:spcPts val="600"/>
              </a:spcAft>
            </a:pPr>
            <a:r>
              <a:rPr lang="en-GB" sz="2000" dirty="0">
                <a:solidFill>
                  <a:srgbClr val="2F2967"/>
                </a:solidFill>
              </a:rPr>
              <a:t>A motorbike</a:t>
            </a:r>
          </a:p>
          <a:p>
            <a:pPr lvl="0">
              <a:spcAft>
                <a:spcPts val="600"/>
              </a:spcAft>
            </a:pPr>
            <a:r>
              <a:rPr lang="en-GB" sz="2000" dirty="0">
                <a:solidFill>
                  <a:srgbClr val="2F2967"/>
                </a:solidFill>
              </a:rPr>
              <a:t>A ferry</a:t>
            </a:r>
          </a:p>
          <a:p>
            <a:pPr lvl="0">
              <a:spcAft>
                <a:spcPts val="600"/>
              </a:spcAft>
            </a:pPr>
            <a:r>
              <a:rPr lang="en-GB" sz="2000" dirty="0">
                <a:solidFill>
                  <a:srgbClr val="2F2967"/>
                </a:solidFill>
              </a:rPr>
              <a:t>Walking</a:t>
            </a:r>
          </a:p>
          <a:p>
            <a:pPr lvl="0">
              <a:spcAft>
                <a:spcPts val="600"/>
              </a:spcAft>
            </a:pPr>
            <a:r>
              <a:rPr lang="en-GB" sz="2000" dirty="0">
                <a:solidFill>
                  <a:srgbClr val="2F2967"/>
                </a:solidFill>
              </a:rPr>
              <a:t>A double decker bus</a:t>
            </a:r>
          </a:p>
          <a:p>
            <a:pPr lvl="0">
              <a:spcAft>
                <a:spcPts val="600"/>
              </a:spcAft>
            </a:pPr>
            <a:r>
              <a:rPr lang="en-GB" sz="2000" dirty="0">
                <a:solidFill>
                  <a:srgbClr val="2F2967"/>
                </a:solidFill>
              </a:rPr>
              <a:t>An electric train</a:t>
            </a:r>
          </a:p>
          <a:p>
            <a:pPr marR="0" lvl="0" algn="l" rtl="0">
              <a:lnSpc>
                <a:spcPct val="100000"/>
              </a:lnSpc>
              <a:spcBef>
                <a:spcPts val="0"/>
              </a:spcBef>
              <a:spcAft>
                <a:spcPts val="600"/>
              </a:spcAft>
            </a:pPr>
            <a:r>
              <a:rPr lang="en-GB" sz="2000" dirty="0">
                <a:solidFill>
                  <a:srgbClr val="2F2967"/>
                </a:solidFill>
              </a:rPr>
              <a:t>A car with one person</a:t>
            </a:r>
          </a:p>
        </p:txBody>
      </p:sp>
      <p:sp>
        <p:nvSpPr>
          <p:cNvPr id="133" name="Google Shape;133;p30">
            <a:extLst>
              <a:ext uri="{FF2B5EF4-FFF2-40B4-BE49-F238E27FC236}">
                <a16:creationId xmlns:a16="http://schemas.microsoft.com/office/drawing/2014/main" id="{06C1428F-44FB-CC67-5C07-7F42F5A476B3}"/>
              </a:ext>
            </a:extLst>
          </p:cNvPr>
          <p:cNvSpPr/>
          <p:nvPr/>
        </p:nvSpPr>
        <p:spPr>
          <a:xfrm>
            <a:off x="3083424" y="1717060"/>
            <a:ext cx="5731964" cy="2080240"/>
          </a:xfrm>
          <a:prstGeom prst="roundRect">
            <a:avLst>
              <a:gd name="adj" fmla="val 8588"/>
            </a:avLst>
          </a:prstGeom>
          <a:solidFill>
            <a:srgbClr val="2F296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400"/>
              <a:buFont typeface="Arial"/>
              <a:buNone/>
            </a:pPr>
            <a:r>
              <a:rPr lang="en-GB" sz="2000" b="1" i="0" u="none" strike="noStrike" cap="none" dirty="0">
                <a:solidFill>
                  <a:srgbClr val="FFFFFF"/>
                </a:solidFill>
                <a:sym typeface="Arial"/>
              </a:rPr>
              <a:t>TASK: </a:t>
            </a:r>
            <a:r>
              <a:rPr lang="en-GB" sz="2000" dirty="0">
                <a:solidFill>
                  <a:srgbClr val="FFFFFF"/>
                </a:solidFill>
              </a:rPr>
              <a:t>Can you s</a:t>
            </a:r>
            <a:r>
              <a:rPr lang="en-GB" sz="2000" i="0" u="none" strike="noStrike" cap="none" dirty="0">
                <a:solidFill>
                  <a:srgbClr val="FFFFFF"/>
                </a:solidFill>
                <a:sym typeface="Arial"/>
              </a:rPr>
              <a:t>ort these modes of transport </a:t>
            </a:r>
            <a:r>
              <a:rPr lang="en-GB" sz="2000" dirty="0">
                <a:solidFill>
                  <a:srgbClr val="FFFFFF"/>
                </a:solidFill>
              </a:rPr>
              <a:t>by </a:t>
            </a:r>
            <a:r>
              <a:rPr lang="en-GB" sz="2000" i="0" u="none" strike="noStrike" cap="none" dirty="0">
                <a:solidFill>
                  <a:srgbClr val="FFFFFF"/>
                </a:solidFill>
                <a:sym typeface="Arial"/>
              </a:rPr>
              <a:t>their </a:t>
            </a:r>
            <a:r>
              <a:rPr lang="en-GB" sz="2000" b="1" i="0" u="none" strike="noStrike" cap="none" dirty="0">
                <a:solidFill>
                  <a:srgbClr val="FFFFFF"/>
                </a:solidFill>
                <a:sym typeface="Arial"/>
              </a:rPr>
              <a:t>sustainability</a:t>
            </a:r>
            <a:r>
              <a:rPr lang="en-GB" sz="2000" dirty="0">
                <a:solidFill>
                  <a:srgbClr val="FFFFFF"/>
                </a:solidFill>
              </a:rPr>
              <a:t>?</a:t>
            </a:r>
            <a:endParaRPr lang="en-GB" sz="2000" i="0" u="none" strike="noStrike" cap="none" dirty="0">
              <a:solidFill>
                <a:srgbClr val="FFFFFF"/>
              </a:solidFill>
              <a:sym typeface="Arial"/>
            </a:endParaRPr>
          </a:p>
          <a:p>
            <a:pPr marL="0" marR="0" lvl="0" indent="0" algn="l" rtl="0">
              <a:lnSpc>
                <a:spcPct val="100000"/>
              </a:lnSpc>
              <a:spcBef>
                <a:spcPts val="0"/>
              </a:spcBef>
              <a:spcAft>
                <a:spcPts val="0"/>
              </a:spcAft>
              <a:buClr>
                <a:srgbClr val="000000"/>
              </a:buClr>
              <a:buSzPts val="2400"/>
              <a:buFont typeface="Arial"/>
              <a:buNone/>
            </a:pPr>
            <a:endParaRPr lang="en-GB" sz="2000" b="1" dirty="0">
              <a:solidFill>
                <a:srgbClr val="FFFFFF"/>
              </a:solidFill>
            </a:endParaRPr>
          </a:p>
          <a:p>
            <a:pPr lvl="0">
              <a:buSzPts val="2400"/>
            </a:pPr>
            <a:r>
              <a:rPr lang="en-GB" sz="2000" dirty="0">
                <a:solidFill>
                  <a:srgbClr val="FFFFFF"/>
                </a:solidFill>
              </a:rPr>
              <a:t>Remember to consider how they impact the environment, how they are powered, how many people they carry, and if they are good for you! </a:t>
            </a:r>
          </a:p>
        </p:txBody>
      </p:sp>
      <p:grpSp>
        <p:nvGrpSpPr>
          <p:cNvPr id="7" name="Group 6">
            <a:extLst>
              <a:ext uri="{FF2B5EF4-FFF2-40B4-BE49-F238E27FC236}">
                <a16:creationId xmlns:a16="http://schemas.microsoft.com/office/drawing/2014/main" id="{4DD30261-18FC-0C20-37D3-BED1ABEFA007}"/>
              </a:ext>
            </a:extLst>
          </p:cNvPr>
          <p:cNvGrpSpPr/>
          <p:nvPr/>
        </p:nvGrpSpPr>
        <p:grpSpPr>
          <a:xfrm>
            <a:off x="4355533" y="4024678"/>
            <a:ext cx="4459855" cy="1579259"/>
            <a:chOff x="4355533" y="4024678"/>
            <a:chExt cx="4459855" cy="1579259"/>
          </a:xfrm>
        </p:grpSpPr>
        <p:sp>
          <p:nvSpPr>
            <p:cNvPr id="136" name="Google Shape;136;p30">
              <a:extLst>
                <a:ext uri="{FF2B5EF4-FFF2-40B4-BE49-F238E27FC236}">
                  <a16:creationId xmlns:a16="http://schemas.microsoft.com/office/drawing/2014/main" id="{9882E8F5-B185-E10F-E95F-B8F4368AFBA3}"/>
                </a:ext>
              </a:extLst>
            </p:cNvPr>
            <p:cNvSpPr/>
            <p:nvPr/>
          </p:nvSpPr>
          <p:spPr>
            <a:xfrm>
              <a:off x="4355533" y="4024678"/>
              <a:ext cx="4459855" cy="1579259"/>
            </a:xfrm>
            <a:prstGeom prst="roundRect">
              <a:avLst>
                <a:gd name="adj" fmla="val 10552"/>
              </a:avLst>
            </a:prstGeom>
            <a:solidFill>
              <a:srgbClr val="B52664"/>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a:buSzPts val="2400"/>
              </a:pPr>
              <a:r>
                <a:rPr lang="en-GB" sz="2000" b="1" i="0" u="none" strike="noStrike" cap="none" dirty="0">
                  <a:solidFill>
                    <a:srgbClr val="FFFFFF"/>
                  </a:solidFill>
                  <a:latin typeface="Arial"/>
                  <a:ea typeface="Arial"/>
                  <a:cs typeface="Arial"/>
                  <a:sym typeface="Arial"/>
                </a:rPr>
                <a:t>Stretch</a:t>
              </a:r>
              <a:r>
                <a:rPr lang="en-GB" sz="2000" b="0" i="1" u="none" strike="noStrike" cap="none" dirty="0">
                  <a:solidFill>
                    <a:srgbClr val="FFFFFF"/>
                  </a:solidFill>
                  <a:latin typeface="Arial"/>
                  <a:ea typeface="Arial"/>
                  <a:cs typeface="Arial"/>
                  <a:sym typeface="Arial"/>
                </a:rPr>
                <a:t>: </a:t>
              </a:r>
              <a:r>
                <a:rPr lang="en-GB" sz="2000" i="0" u="none" strike="noStrike" cap="none" dirty="0">
                  <a:solidFill>
                    <a:srgbClr val="FFFFFF"/>
                  </a:solidFill>
                  <a:sym typeface="Arial"/>
                </a:rPr>
                <a:t>Discussion point! What is one change we can </a:t>
              </a:r>
              <a:br>
                <a:rPr lang="en-GB" sz="2000" i="0" u="none" strike="noStrike" cap="none" dirty="0">
                  <a:solidFill>
                    <a:srgbClr val="FFFFFF"/>
                  </a:solidFill>
                  <a:sym typeface="Arial"/>
                </a:rPr>
              </a:br>
              <a:r>
                <a:rPr lang="en-GB" sz="2000" i="0" u="none" strike="noStrike" cap="none" dirty="0">
                  <a:solidFill>
                    <a:srgbClr val="FFFFFF"/>
                  </a:solidFill>
                  <a:sym typeface="Arial"/>
                </a:rPr>
                <a:t>make to travel more </a:t>
              </a:r>
              <a:br>
                <a:rPr lang="en-GB" sz="2000" i="0" u="none" strike="noStrike" cap="none" dirty="0">
                  <a:solidFill>
                    <a:srgbClr val="FFFFFF"/>
                  </a:solidFill>
                  <a:sym typeface="Arial"/>
                </a:rPr>
              </a:br>
              <a:r>
                <a:rPr lang="en-GB" sz="2000" i="0" u="none" strike="noStrike" cap="none" dirty="0">
                  <a:solidFill>
                    <a:srgbClr val="FFFFFF"/>
                  </a:solidFill>
                  <a:sym typeface="Arial"/>
                </a:rPr>
                <a:t>sustainably?</a:t>
              </a:r>
            </a:p>
            <a:p>
              <a:pPr marL="0" marR="0" lvl="0" indent="0" algn="l" rtl="0">
                <a:lnSpc>
                  <a:spcPct val="100000"/>
                </a:lnSpc>
                <a:spcBef>
                  <a:spcPts val="0"/>
                </a:spcBef>
                <a:spcAft>
                  <a:spcPts val="0"/>
                </a:spcAft>
                <a:buClr>
                  <a:srgbClr val="000000"/>
                </a:buClr>
                <a:buSzPts val="2400"/>
                <a:buFont typeface="Arial"/>
                <a:buNone/>
              </a:pPr>
              <a:endParaRPr sz="1200" dirty="0"/>
            </a:p>
          </p:txBody>
        </p:sp>
        <p:pic>
          <p:nvPicPr>
            <p:cNvPr id="3" name="Picture 2" descr="A couple of people talking&#10;&#10;AI-generated content may be incorrect.">
              <a:extLst>
                <a:ext uri="{FF2B5EF4-FFF2-40B4-BE49-F238E27FC236}">
                  <a16:creationId xmlns:a16="http://schemas.microsoft.com/office/drawing/2014/main" id="{517CBC76-A357-E781-67DA-1E3FE30B5209}"/>
                </a:ext>
              </a:extLst>
            </p:cNvPr>
            <p:cNvPicPr>
              <a:picLocks noChangeAspect="1"/>
            </p:cNvPicPr>
            <p:nvPr/>
          </p:nvPicPr>
          <p:blipFill>
            <a:blip r:embed="rId3"/>
            <a:stretch>
              <a:fillRect/>
            </a:stretch>
          </p:blipFill>
          <p:spPr>
            <a:xfrm flipH="1">
              <a:off x="6972299" y="4479937"/>
              <a:ext cx="1586451" cy="1124000"/>
            </a:xfrm>
            <a:prstGeom prst="rect">
              <a:avLst/>
            </a:prstGeom>
          </p:spPr>
        </p:pic>
      </p:grpSp>
    </p:spTree>
    <p:extLst>
      <p:ext uri="{BB962C8B-B14F-4D97-AF65-F5344CB8AC3E}">
        <p14:creationId xmlns:p14="http://schemas.microsoft.com/office/powerpoint/2010/main" val="3620824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31">
          <a:extLst>
            <a:ext uri="{FF2B5EF4-FFF2-40B4-BE49-F238E27FC236}">
              <a16:creationId xmlns:a16="http://schemas.microsoft.com/office/drawing/2014/main" id="{F0FF369C-74B4-1ABA-962E-D1E5E8ED7645}"/>
            </a:ext>
          </a:extLst>
        </p:cNvPr>
        <p:cNvGrpSpPr/>
        <p:nvPr/>
      </p:nvGrpSpPr>
      <p:grpSpPr>
        <a:xfrm>
          <a:off x="0" y="0"/>
          <a:ext cx="0" cy="0"/>
          <a:chOff x="0" y="0"/>
          <a:chExt cx="0" cy="0"/>
        </a:xfrm>
      </p:grpSpPr>
      <p:sp>
        <p:nvSpPr>
          <p:cNvPr id="135" name="Google Shape;135;p30">
            <a:extLst>
              <a:ext uri="{FF2B5EF4-FFF2-40B4-BE49-F238E27FC236}">
                <a16:creationId xmlns:a16="http://schemas.microsoft.com/office/drawing/2014/main" id="{B4C2E367-3963-4A14-018F-3F0AD98F8BBA}"/>
              </a:ext>
            </a:extLst>
          </p:cNvPr>
          <p:cNvSpPr/>
          <p:nvPr/>
        </p:nvSpPr>
        <p:spPr>
          <a:xfrm>
            <a:off x="1227636" y="1303034"/>
            <a:ext cx="7587752" cy="4488166"/>
          </a:xfrm>
          <a:prstGeom prst="roundRect">
            <a:avLst>
              <a:gd name="adj" fmla="val 3338"/>
            </a:avLst>
          </a:prstGeom>
          <a:solidFill>
            <a:schemeClr val="lt1"/>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marR="0" lvl="0" algn="l" rtl="0">
              <a:lnSpc>
                <a:spcPct val="100000"/>
              </a:lnSpc>
              <a:spcBef>
                <a:spcPts val="0"/>
              </a:spcBef>
              <a:spcAft>
                <a:spcPts val="0"/>
              </a:spcAft>
            </a:pPr>
            <a:r>
              <a:rPr lang="en-GB" sz="2000" b="1" dirty="0">
                <a:solidFill>
                  <a:srgbClr val="2F2967"/>
                </a:solidFill>
              </a:rPr>
              <a:t>Walking and cycling </a:t>
            </a:r>
            <a:r>
              <a:rPr lang="en-GB" sz="2000" dirty="0">
                <a:solidFill>
                  <a:srgbClr val="2F2967"/>
                </a:solidFill>
                <a:sym typeface="Wingdings" panose="05000000000000000000" pitchFamily="2" charset="2"/>
              </a:rPr>
              <a:t>are best for short </a:t>
            </a:r>
            <a:br>
              <a:rPr lang="en-GB" sz="2000" dirty="0">
                <a:solidFill>
                  <a:srgbClr val="2F2967"/>
                </a:solidFill>
                <a:sym typeface="Wingdings" panose="05000000000000000000" pitchFamily="2" charset="2"/>
              </a:rPr>
            </a:br>
            <a:r>
              <a:rPr lang="en-GB" sz="2000" dirty="0">
                <a:solidFill>
                  <a:srgbClr val="2F2967"/>
                </a:solidFill>
                <a:sym typeface="Wingdings" panose="05000000000000000000" pitchFamily="2" charset="2"/>
              </a:rPr>
              <a:t>distances because they do not pollute </a:t>
            </a:r>
            <a:br>
              <a:rPr lang="en-GB" sz="2000" dirty="0">
                <a:solidFill>
                  <a:srgbClr val="2F2967"/>
                </a:solidFill>
                <a:sym typeface="Wingdings" panose="05000000000000000000" pitchFamily="2" charset="2"/>
              </a:rPr>
            </a:br>
            <a:r>
              <a:rPr lang="en-GB" sz="2000" dirty="0">
                <a:solidFill>
                  <a:srgbClr val="2F2967"/>
                </a:solidFill>
                <a:sym typeface="Wingdings" panose="05000000000000000000" pitchFamily="2" charset="2"/>
              </a:rPr>
              <a:t>the environment and improve your </a:t>
            </a:r>
            <a:br>
              <a:rPr lang="en-GB" sz="2000" dirty="0">
                <a:solidFill>
                  <a:srgbClr val="2F2967"/>
                </a:solidFill>
                <a:sym typeface="Wingdings" panose="05000000000000000000" pitchFamily="2" charset="2"/>
              </a:rPr>
            </a:br>
            <a:r>
              <a:rPr lang="en-GB" sz="2000" dirty="0">
                <a:solidFill>
                  <a:srgbClr val="2F2967"/>
                </a:solidFill>
                <a:sym typeface="Wingdings" panose="05000000000000000000" pitchFamily="2" charset="2"/>
              </a:rPr>
              <a:t>physical health.</a:t>
            </a:r>
          </a:p>
          <a:p>
            <a:pPr marR="0" lvl="0" algn="l" rtl="0">
              <a:lnSpc>
                <a:spcPct val="100000"/>
              </a:lnSpc>
              <a:spcBef>
                <a:spcPts val="0"/>
              </a:spcBef>
              <a:spcAft>
                <a:spcPts val="0"/>
              </a:spcAft>
            </a:pPr>
            <a:endParaRPr lang="en-GB" sz="2000" b="1" dirty="0">
              <a:solidFill>
                <a:srgbClr val="2F2967"/>
              </a:solidFill>
              <a:sym typeface="Wingdings" panose="05000000000000000000" pitchFamily="2" charset="2"/>
            </a:endParaRPr>
          </a:p>
          <a:p>
            <a:pPr marL="723900" marR="0" lvl="0" algn="l" rtl="0">
              <a:lnSpc>
                <a:spcPct val="100000"/>
              </a:lnSpc>
              <a:spcBef>
                <a:spcPts val="0"/>
              </a:spcBef>
              <a:spcAft>
                <a:spcPts val="0"/>
              </a:spcAft>
              <a:tabLst>
                <a:tab pos="723900" algn="l"/>
              </a:tabLst>
            </a:pPr>
            <a:r>
              <a:rPr lang="en-GB" sz="2000" b="1" dirty="0">
                <a:solidFill>
                  <a:srgbClr val="2F2967"/>
                </a:solidFill>
                <a:sym typeface="Wingdings" panose="05000000000000000000" pitchFamily="2" charset="2"/>
              </a:rPr>
              <a:t>Buses</a:t>
            </a:r>
            <a:r>
              <a:rPr lang="en-GB" sz="2000" dirty="0">
                <a:solidFill>
                  <a:srgbClr val="2F2967"/>
                </a:solidFill>
                <a:sym typeface="Wingdings" panose="05000000000000000000" pitchFamily="2" charset="2"/>
              </a:rPr>
              <a:t> do produce emissions but can carry lots of people at once and reduce the number of cars on the roads.</a:t>
            </a:r>
          </a:p>
          <a:p>
            <a:pPr marR="0" lvl="0" algn="l" rtl="0">
              <a:lnSpc>
                <a:spcPct val="100000"/>
              </a:lnSpc>
              <a:spcBef>
                <a:spcPts val="0"/>
              </a:spcBef>
              <a:spcAft>
                <a:spcPts val="0"/>
              </a:spcAft>
            </a:pPr>
            <a:endParaRPr lang="en-GB" sz="2000" dirty="0">
              <a:solidFill>
                <a:srgbClr val="2F2967"/>
              </a:solidFill>
              <a:sym typeface="Wingdings" panose="05000000000000000000" pitchFamily="2" charset="2"/>
            </a:endParaRPr>
          </a:p>
          <a:p>
            <a:pPr marR="0" lvl="0" algn="l" rtl="0">
              <a:lnSpc>
                <a:spcPct val="100000"/>
              </a:lnSpc>
              <a:spcBef>
                <a:spcPts val="0"/>
              </a:spcBef>
              <a:spcAft>
                <a:spcPts val="0"/>
              </a:spcAft>
            </a:pPr>
            <a:r>
              <a:rPr lang="en-GB" sz="2000" b="1" dirty="0">
                <a:solidFill>
                  <a:srgbClr val="2F2967"/>
                </a:solidFill>
                <a:sym typeface="Wingdings" panose="05000000000000000000" pitchFamily="2" charset="2"/>
              </a:rPr>
              <a:t>Electric trains </a:t>
            </a:r>
            <a:r>
              <a:rPr lang="en-GB" sz="2000" dirty="0">
                <a:solidFill>
                  <a:srgbClr val="2F2967"/>
                </a:solidFill>
                <a:sym typeface="Wingdings" panose="05000000000000000000" pitchFamily="2" charset="2"/>
              </a:rPr>
              <a:t>are one of the most sustainable modes of transport because they can take you a long way and have very low emissions.</a:t>
            </a:r>
          </a:p>
        </p:txBody>
      </p:sp>
      <p:sp>
        <p:nvSpPr>
          <p:cNvPr id="5" name="Google Shape;132;p30">
            <a:extLst>
              <a:ext uri="{FF2B5EF4-FFF2-40B4-BE49-F238E27FC236}">
                <a16:creationId xmlns:a16="http://schemas.microsoft.com/office/drawing/2014/main" id="{A086A5D7-4964-C55D-AFA6-1C75BC743C75}"/>
              </a:ext>
            </a:extLst>
          </p:cNvPr>
          <p:cNvSpPr/>
          <p:nvPr/>
        </p:nvSpPr>
        <p:spPr>
          <a:xfrm>
            <a:off x="1227636" y="266802"/>
            <a:ext cx="7587752" cy="914298"/>
          </a:xfrm>
          <a:prstGeom prst="roundRect">
            <a:avLst>
              <a:gd name="adj" fmla="val 16667"/>
            </a:avLst>
          </a:prstGeom>
          <a:solidFill>
            <a:srgbClr val="F9DC4B"/>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GB" sz="3600" b="1" i="0" u="none" strike="noStrike" cap="none" dirty="0">
                <a:solidFill>
                  <a:srgbClr val="2F2967"/>
                </a:solidFill>
                <a:latin typeface="Arial"/>
                <a:ea typeface="Arial"/>
                <a:cs typeface="Arial"/>
                <a:sym typeface="Arial"/>
              </a:rPr>
              <a:t>Sustainable modes of transport</a:t>
            </a:r>
            <a:endParaRPr sz="2000" b="0" i="0" u="none" strike="noStrike" cap="none" dirty="0">
              <a:solidFill>
                <a:srgbClr val="2F2967"/>
              </a:solidFill>
              <a:latin typeface="Arial"/>
              <a:ea typeface="Arial"/>
              <a:cs typeface="Arial"/>
              <a:sym typeface="Arial"/>
            </a:endParaRPr>
          </a:p>
        </p:txBody>
      </p:sp>
      <p:sp>
        <p:nvSpPr>
          <p:cNvPr id="2" name="Google Shape;135;p30">
            <a:extLst>
              <a:ext uri="{FF2B5EF4-FFF2-40B4-BE49-F238E27FC236}">
                <a16:creationId xmlns:a16="http://schemas.microsoft.com/office/drawing/2014/main" id="{2A874571-465F-6F8F-F303-E133053E522F}"/>
              </a:ext>
            </a:extLst>
          </p:cNvPr>
          <p:cNvSpPr/>
          <p:nvPr/>
        </p:nvSpPr>
        <p:spPr>
          <a:xfrm>
            <a:off x="635748" y="4833532"/>
            <a:ext cx="4385764" cy="1668766"/>
          </a:xfrm>
          <a:prstGeom prst="roundRect">
            <a:avLst>
              <a:gd name="adj" fmla="val 10187"/>
            </a:avLst>
          </a:prstGeom>
          <a:solidFill>
            <a:srgbClr val="2A72B8"/>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marR="0" lvl="0" algn="l" rtl="0">
              <a:lnSpc>
                <a:spcPct val="100000"/>
              </a:lnSpc>
              <a:spcBef>
                <a:spcPts val="0"/>
              </a:spcBef>
              <a:spcAft>
                <a:spcPts val="0"/>
              </a:spcAft>
            </a:pPr>
            <a:r>
              <a:rPr lang="en-GB" sz="2000" b="1" dirty="0">
                <a:solidFill>
                  <a:srgbClr val="F6DD4A"/>
                </a:solidFill>
                <a:sym typeface="Wingdings" panose="05000000000000000000" pitchFamily="2" charset="2"/>
              </a:rPr>
              <a:t>Fun fact! </a:t>
            </a:r>
            <a:r>
              <a:rPr lang="en-GB" sz="2000" dirty="0">
                <a:solidFill>
                  <a:schemeClr val="bg1"/>
                </a:solidFill>
                <a:sym typeface="Wingdings" panose="05000000000000000000" pitchFamily="2" charset="2"/>
              </a:rPr>
              <a:t>The longest train journey in the United Kingdom is 845 miles from Penzance to Fort William in Scotland. It takes 14 hours and stops at 36 stations.</a:t>
            </a:r>
          </a:p>
        </p:txBody>
      </p:sp>
      <p:pic>
        <p:nvPicPr>
          <p:cNvPr id="4" name="Picture 3" descr="A person pushing a wheelchair&#10;&#10;AI-generated content may be incorrect.">
            <a:extLst>
              <a:ext uri="{FF2B5EF4-FFF2-40B4-BE49-F238E27FC236}">
                <a16:creationId xmlns:a16="http://schemas.microsoft.com/office/drawing/2014/main" id="{4E628858-7195-2724-0FD9-1652B4C86B3F}"/>
              </a:ext>
            </a:extLst>
          </p:cNvPr>
          <p:cNvPicPr>
            <a:picLocks noChangeAspect="1"/>
          </p:cNvPicPr>
          <p:nvPr/>
        </p:nvPicPr>
        <p:blipFill>
          <a:blip r:embed="rId3"/>
          <a:stretch>
            <a:fillRect/>
          </a:stretch>
        </p:blipFill>
        <p:spPr>
          <a:xfrm>
            <a:off x="5553134" y="1650059"/>
            <a:ext cx="1639318" cy="1211514"/>
          </a:xfrm>
          <a:prstGeom prst="rect">
            <a:avLst/>
          </a:prstGeom>
        </p:spPr>
      </p:pic>
      <p:pic>
        <p:nvPicPr>
          <p:cNvPr id="9" name="Picture 8" descr="A blue and purple bicycle&#10;&#10;AI-generated content may be incorrect.">
            <a:extLst>
              <a:ext uri="{FF2B5EF4-FFF2-40B4-BE49-F238E27FC236}">
                <a16:creationId xmlns:a16="http://schemas.microsoft.com/office/drawing/2014/main" id="{F63EFD82-28BC-F8C6-049C-6D433EA01EB6}"/>
              </a:ext>
            </a:extLst>
          </p:cNvPr>
          <p:cNvPicPr>
            <a:picLocks noChangeAspect="1"/>
          </p:cNvPicPr>
          <p:nvPr/>
        </p:nvPicPr>
        <p:blipFill>
          <a:blip r:embed="rId4"/>
          <a:stretch>
            <a:fillRect/>
          </a:stretch>
        </p:blipFill>
        <p:spPr>
          <a:xfrm>
            <a:off x="7033251" y="1480122"/>
            <a:ext cx="1613414" cy="974159"/>
          </a:xfrm>
          <a:prstGeom prst="rect">
            <a:avLst/>
          </a:prstGeom>
        </p:spPr>
      </p:pic>
      <p:pic>
        <p:nvPicPr>
          <p:cNvPr id="7" name="Picture 6" descr="A red bus with blue wheels&#10;&#10;AI-generated content may be incorrect.">
            <a:extLst>
              <a:ext uri="{FF2B5EF4-FFF2-40B4-BE49-F238E27FC236}">
                <a16:creationId xmlns:a16="http://schemas.microsoft.com/office/drawing/2014/main" id="{57D88337-BF2B-CDF2-A17D-6E10B47622C9}"/>
              </a:ext>
            </a:extLst>
          </p:cNvPr>
          <p:cNvPicPr>
            <a:picLocks noChangeAspect="1"/>
          </p:cNvPicPr>
          <p:nvPr/>
        </p:nvPicPr>
        <p:blipFill>
          <a:blip r:embed="rId5"/>
          <a:srcRect l="14390"/>
          <a:stretch/>
        </p:blipFill>
        <p:spPr>
          <a:xfrm>
            <a:off x="0" y="2674585"/>
            <a:ext cx="2031240" cy="1211513"/>
          </a:xfrm>
          <a:prstGeom prst="rect">
            <a:avLst/>
          </a:prstGeom>
        </p:spPr>
      </p:pic>
      <p:pic>
        <p:nvPicPr>
          <p:cNvPr id="10" name="Picture 9" descr="A blue yellow and white striped flag&#10;&#10;AI-generated content may be incorrect.">
            <a:extLst>
              <a:ext uri="{FF2B5EF4-FFF2-40B4-BE49-F238E27FC236}">
                <a16:creationId xmlns:a16="http://schemas.microsoft.com/office/drawing/2014/main" id="{FBDDA1F4-31F6-0014-B30C-45D7D460EDB3}"/>
              </a:ext>
            </a:extLst>
          </p:cNvPr>
          <p:cNvPicPr>
            <a:picLocks noChangeAspect="1"/>
          </p:cNvPicPr>
          <p:nvPr/>
        </p:nvPicPr>
        <p:blipFill>
          <a:blip r:embed="rId6"/>
          <a:stretch>
            <a:fillRect/>
          </a:stretch>
        </p:blipFill>
        <p:spPr>
          <a:xfrm flipH="1">
            <a:off x="5238416" y="4579686"/>
            <a:ext cx="3589671" cy="1211514"/>
          </a:xfrm>
          <a:prstGeom prst="rect">
            <a:avLst/>
          </a:prstGeom>
        </p:spPr>
      </p:pic>
      <p:pic>
        <p:nvPicPr>
          <p:cNvPr id="12" name="Picture 11" descr="A cartoon train on a black background&#10;&#10;AI-generated content may be incorrect.">
            <a:extLst>
              <a:ext uri="{FF2B5EF4-FFF2-40B4-BE49-F238E27FC236}">
                <a16:creationId xmlns:a16="http://schemas.microsoft.com/office/drawing/2014/main" id="{346CE811-432A-3CA7-522F-2FC29C19ABED}"/>
              </a:ext>
            </a:extLst>
          </p:cNvPr>
          <p:cNvPicPr>
            <a:picLocks noChangeAspect="1"/>
          </p:cNvPicPr>
          <p:nvPr/>
        </p:nvPicPr>
        <p:blipFill>
          <a:blip r:embed="rId7"/>
          <a:stretch>
            <a:fillRect/>
          </a:stretch>
        </p:blipFill>
        <p:spPr>
          <a:xfrm>
            <a:off x="9144000" y="-400801"/>
            <a:ext cx="2645669" cy="1703835"/>
          </a:xfrm>
          <a:prstGeom prst="rect">
            <a:avLst/>
          </a:prstGeom>
        </p:spPr>
      </p:pic>
    </p:spTree>
    <p:extLst>
      <p:ext uri="{BB962C8B-B14F-4D97-AF65-F5344CB8AC3E}">
        <p14:creationId xmlns:p14="http://schemas.microsoft.com/office/powerpoint/2010/main" val="2333098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31">
          <a:extLst>
            <a:ext uri="{FF2B5EF4-FFF2-40B4-BE49-F238E27FC236}">
              <a16:creationId xmlns:a16="http://schemas.microsoft.com/office/drawing/2014/main" id="{C3AC3AEC-B5B3-C41A-BCF3-955AC576D133}"/>
            </a:ext>
          </a:extLst>
        </p:cNvPr>
        <p:cNvGrpSpPr/>
        <p:nvPr/>
      </p:nvGrpSpPr>
      <p:grpSpPr>
        <a:xfrm>
          <a:off x="0" y="0"/>
          <a:ext cx="0" cy="0"/>
          <a:chOff x="0" y="0"/>
          <a:chExt cx="0" cy="0"/>
        </a:xfrm>
      </p:grpSpPr>
      <p:sp>
        <p:nvSpPr>
          <p:cNvPr id="2" name="Google Shape;135;p30">
            <a:extLst>
              <a:ext uri="{FF2B5EF4-FFF2-40B4-BE49-F238E27FC236}">
                <a16:creationId xmlns:a16="http://schemas.microsoft.com/office/drawing/2014/main" id="{7CF519AB-1EA6-E510-7500-382457B4D970}"/>
              </a:ext>
            </a:extLst>
          </p:cNvPr>
          <p:cNvSpPr/>
          <p:nvPr/>
        </p:nvSpPr>
        <p:spPr>
          <a:xfrm>
            <a:off x="1227636" y="1303034"/>
            <a:ext cx="7587752" cy="4488166"/>
          </a:xfrm>
          <a:prstGeom prst="roundRect">
            <a:avLst>
              <a:gd name="adj" fmla="val 3338"/>
            </a:avLst>
          </a:prstGeom>
          <a:solidFill>
            <a:schemeClr val="lt1"/>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marR="0" lvl="0" algn="l" rtl="0">
              <a:lnSpc>
                <a:spcPct val="100000"/>
              </a:lnSpc>
              <a:spcBef>
                <a:spcPts val="0"/>
              </a:spcBef>
              <a:spcAft>
                <a:spcPts val="0"/>
              </a:spcAft>
            </a:pPr>
            <a:r>
              <a:rPr lang="en-GB" sz="2000" dirty="0">
                <a:solidFill>
                  <a:srgbClr val="2F2967"/>
                </a:solidFill>
              </a:rPr>
              <a:t>Even though </a:t>
            </a:r>
            <a:r>
              <a:rPr lang="en-GB" sz="2000" b="1" dirty="0">
                <a:solidFill>
                  <a:srgbClr val="2F2967"/>
                </a:solidFill>
              </a:rPr>
              <a:t>planes</a:t>
            </a:r>
            <a:r>
              <a:rPr lang="en-GB" sz="2000" dirty="0">
                <a:solidFill>
                  <a:srgbClr val="2F2967"/>
                </a:solidFill>
              </a:rPr>
              <a:t> can carry lots of people, </a:t>
            </a:r>
            <a:br>
              <a:rPr lang="en-GB" sz="2000" dirty="0">
                <a:solidFill>
                  <a:srgbClr val="2F2967"/>
                </a:solidFill>
              </a:rPr>
            </a:br>
            <a:r>
              <a:rPr lang="en-GB" sz="2000" dirty="0">
                <a:solidFill>
                  <a:srgbClr val="2F2967"/>
                </a:solidFill>
              </a:rPr>
              <a:t>they have high emissions, especially for </a:t>
            </a:r>
            <a:br>
              <a:rPr lang="en-GB" sz="2000" dirty="0">
                <a:solidFill>
                  <a:srgbClr val="2F2967"/>
                </a:solidFill>
              </a:rPr>
            </a:br>
            <a:r>
              <a:rPr lang="en-GB" sz="2000" dirty="0">
                <a:solidFill>
                  <a:srgbClr val="2F2967"/>
                </a:solidFill>
              </a:rPr>
              <a:t>short flights.</a:t>
            </a:r>
            <a:endParaRPr lang="en-GB" sz="2000" dirty="0">
              <a:solidFill>
                <a:srgbClr val="2F2967"/>
              </a:solidFill>
              <a:sym typeface="Wingdings" panose="05000000000000000000" pitchFamily="2" charset="2"/>
            </a:endParaRPr>
          </a:p>
          <a:p>
            <a:pPr marR="0" lvl="0" algn="l" rtl="0">
              <a:lnSpc>
                <a:spcPct val="100000"/>
              </a:lnSpc>
              <a:spcBef>
                <a:spcPts val="0"/>
              </a:spcBef>
              <a:spcAft>
                <a:spcPts val="0"/>
              </a:spcAft>
            </a:pPr>
            <a:endParaRPr lang="en-GB" dirty="0">
              <a:solidFill>
                <a:srgbClr val="2F2967"/>
              </a:solidFill>
              <a:sym typeface="Wingdings" panose="05000000000000000000" pitchFamily="2" charset="2"/>
            </a:endParaRPr>
          </a:p>
          <a:p>
            <a:pPr marL="1257300" marR="0" lvl="0" rtl="0">
              <a:lnSpc>
                <a:spcPct val="100000"/>
              </a:lnSpc>
              <a:spcBef>
                <a:spcPts val="0"/>
              </a:spcBef>
              <a:spcAft>
                <a:spcPts val="0"/>
              </a:spcAft>
            </a:pPr>
            <a:r>
              <a:rPr lang="en-GB" sz="2000" b="1" dirty="0">
                <a:solidFill>
                  <a:srgbClr val="2F2967"/>
                </a:solidFill>
                <a:sym typeface="Wingdings" panose="05000000000000000000" pitchFamily="2" charset="2"/>
              </a:rPr>
              <a:t>Traditional ferries </a:t>
            </a:r>
            <a:r>
              <a:rPr lang="en-GB" sz="2000" dirty="0">
                <a:solidFill>
                  <a:srgbClr val="2F2967"/>
                </a:solidFill>
                <a:sym typeface="Wingdings" panose="05000000000000000000" pitchFamily="2" charset="2"/>
              </a:rPr>
              <a:t>run on diesel fuel which produce emissions and pollute the air and the water.</a:t>
            </a:r>
          </a:p>
          <a:p>
            <a:pPr marL="1257300" marR="0" lvl="0" rtl="0">
              <a:lnSpc>
                <a:spcPct val="100000"/>
              </a:lnSpc>
              <a:spcBef>
                <a:spcPts val="0"/>
              </a:spcBef>
              <a:spcAft>
                <a:spcPts val="0"/>
              </a:spcAft>
            </a:pPr>
            <a:endParaRPr lang="en-GB" b="1" dirty="0">
              <a:solidFill>
                <a:srgbClr val="2F2967"/>
              </a:solidFill>
              <a:sym typeface="Wingdings" panose="05000000000000000000" pitchFamily="2" charset="2"/>
            </a:endParaRPr>
          </a:p>
          <a:p>
            <a:pPr marR="0" lvl="0" algn="l" rtl="0">
              <a:lnSpc>
                <a:spcPct val="100000"/>
              </a:lnSpc>
              <a:spcBef>
                <a:spcPts val="0"/>
              </a:spcBef>
              <a:spcAft>
                <a:spcPts val="0"/>
              </a:spcAft>
            </a:pPr>
            <a:r>
              <a:rPr lang="en-GB" sz="2000" b="1" dirty="0">
                <a:solidFill>
                  <a:srgbClr val="2F2967"/>
                </a:solidFill>
                <a:sym typeface="Wingdings" panose="05000000000000000000" pitchFamily="2" charset="2"/>
              </a:rPr>
              <a:t>Helicopters </a:t>
            </a:r>
            <a:r>
              <a:rPr lang="en-GB" sz="2000" dirty="0">
                <a:solidFill>
                  <a:srgbClr val="2F2967"/>
                </a:solidFill>
                <a:sym typeface="Wingdings" panose="05000000000000000000" pitchFamily="2" charset="2"/>
              </a:rPr>
              <a:t>use large amounts of fuel </a:t>
            </a:r>
            <a:br>
              <a:rPr lang="en-GB" sz="2000" dirty="0">
                <a:solidFill>
                  <a:srgbClr val="2F2967"/>
                </a:solidFill>
                <a:sym typeface="Wingdings" panose="05000000000000000000" pitchFamily="2" charset="2"/>
              </a:rPr>
            </a:br>
            <a:r>
              <a:rPr lang="en-GB" sz="2000" dirty="0">
                <a:solidFill>
                  <a:srgbClr val="2F2967"/>
                </a:solidFill>
                <a:sym typeface="Wingdings" panose="05000000000000000000" pitchFamily="2" charset="2"/>
              </a:rPr>
              <a:t>relative to the number of passengers, </a:t>
            </a:r>
            <a:br>
              <a:rPr lang="en-GB" sz="2000" dirty="0">
                <a:solidFill>
                  <a:srgbClr val="2F2967"/>
                </a:solidFill>
                <a:sym typeface="Wingdings" panose="05000000000000000000" pitchFamily="2" charset="2"/>
              </a:rPr>
            </a:br>
            <a:r>
              <a:rPr lang="en-GB" sz="2000" dirty="0">
                <a:solidFill>
                  <a:srgbClr val="2F2967"/>
                </a:solidFill>
                <a:sym typeface="Wingdings" panose="05000000000000000000" pitchFamily="2" charset="2"/>
              </a:rPr>
              <a:t>are noisy and produce lots of CO2. </a:t>
            </a:r>
            <a:endParaRPr lang="en-GB" sz="2000" b="1" dirty="0">
              <a:solidFill>
                <a:srgbClr val="2F2967"/>
              </a:solidFill>
              <a:sym typeface="Wingdings" panose="05000000000000000000" pitchFamily="2" charset="2"/>
            </a:endParaRPr>
          </a:p>
          <a:p>
            <a:pPr marR="0" lvl="0" algn="l" rtl="0">
              <a:lnSpc>
                <a:spcPct val="100000"/>
              </a:lnSpc>
              <a:spcBef>
                <a:spcPts val="0"/>
              </a:spcBef>
              <a:spcAft>
                <a:spcPts val="0"/>
              </a:spcAft>
            </a:pPr>
            <a:endParaRPr lang="en-GB" dirty="0">
              <a:solidFill>
                <a:srgbClr val="2F2967"/>
              </a:solidFill>
              <a:sym typeface="Wingdings" panose="05000000000000000000" pitchFamily="2" charset="2"/>
            </a:endParaRPr>
          </a:p>
          <a:p>
            <a:pPr marL="1879600" indent="-533400"/>
            <a:r>
              <a:rPr lang="en-GB" sz="2000" b="1" dirty="0">
                <a:solidFill>
                  <a:srgbClr val="2F2967"/>
                </a:solidFill>
                <a:sym typeface="Wingdings" panose="05000000000000000000" pitchFamily="2" charset="2"/>
              </a:rPr>
              <a:t>Cars with one person </a:t>
            </a:r>
            <a:r>
              <a:rPr lang="en-GB" sz="2000" dirty="0">
                <a:solidFill>
                  <a:srgbClr val="2F2967"/>
                </a:solidFill>
                <a:sym typeface="Wingdings" panose="05000000000000000000" pitchFamily="2" charset="2"/>
              </a:rPr>
              <a:t>produce high emissions per person and add to congestion on the roads.</a:t>
            </a:r>
          </a:p>
        </p:txBody>
      </p:sp>
      <p:sp>
        <p:nvSpPr>
          <p:cNvPr id="135" name="Google Shape;135;p30">
            <a:extLst>
              <a:ext uri="{FF2B5EF4-FFF2-40B4-BE49-F238E27FC236}">
                <a16:creationId xmlns:a16="http://schemas.microsoft.com/office/drawing/2014/main" id="{D5074116-2D10-A12B-88F6-238C1D251748}"/>
              </a:ext>
            </a:extLst>
          </p:cNvPr>
          <p:cNvSpPr/>
          <p:nvPr/>
        </p:nvSpPr>
        <p:spPr>
          <a:xfrm>
            <a:off x="665611" y="5468050"/>
            <a:ext cx="5829300" cy="863601"/>
          </a:xfrm>
          <a:prstGeom prst="roundRect">
            <a:avLst>
              <a:gd name="adj" fmla="val 18088"/>
            </a:avLst>
          </a:prstGeom>
          <a:solidFill>
            <a:srgbClr val="2A72B8"/>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r>
              <a:rPr lang="en-GB" sz="2000" b="1" dirty="0">
                <a:solidFill>
                  <a:srgbClr val="F6DD4A"/>
                </a:solidFill>
                <a:sym typeface="Wingdings" panose="05000000000000000000" pitchFamily="2" charset="2"/>
              </a:rPr>
              <a:t>Fun fact! </a:t>
            </a:r>
            <a:r>
              <a:rPr lang="en-GB" sz="2000" dirty="0">
                <a:solidFill>
                  <a:schemeClr val="bg1"/>
                </a:solidFill>
                <a:sym typeface="Wingdings" panose="05000000000000000000" pitchFamily="2" charset="2"/>
              </a:rPr>
              <a:t>In 2024 the RAC stated that there were almost 34 million cars in the United Kingdom.</a:t>
            </a:r>
          </a:p>
        </p:txBody>
      </p:sp>
      <p:sp>
        <p:nvSpPr>
          <p:cNvPr id="3" name="Google Shape;132;p30">
            <a:extLst>
              <a:ext uri="{FF2B5EF4-FFF2-40B4-BE49-F238E27FC236}">
                <a16:creationId xmlns:a16="http://schemas.microsoft.com/office/drawing/2014/main" id="{B7AFCE9D-8895-F2AF-0457-A66F9CA83B11}"/>
              </a:ext>
            </a:extLst>
          </p:cNvPr>
          <p:cNvSpPr/>
          <p:nvPr/>
        </p:nvSpPr>
        <p:spPr>
          <a:xfrm>
            <a:off x="1227636" y="266802"/>
            <a:ext cx="7587752" cy="914298"/>
          </a:xfrm>
          <a:prstGeom prst="roundRect">
            <a:avLst>
              <a:gd name="adj" fmla="val 16667"/>
            </a:avLst>
          </a:prstGeom>
          <a:solidFill>
            <a:srgbClr val="F9DC4B"/>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GB" sz="3200" b="1" dirty="0">
                <a:solidFill>
                  <a:srgbClr val="2F2967"/>
                </a:solidFill>
              </a:rPr>
              <a:t>Less s</a:t>
            </a:r>
            <a:r>
              <a:rPr lang="en-GB" sz="3200" b="1" i="0" u="none" strike="noStrike" cap="none" dirty="0">
                <a:solidFill>
                  <a:srgbClr val="2F2967"/>
                </a:solidFill>
                <a:latin typeface="Arial"/>
                <a:ea typeface="Arial"/>
                <a:cs typeface="Arial"/>
                <a:sym typeface="Arial"/>
              </a:rPr>
              <a:t>ustainable modes of transport</a:t>
            </a:r>
            <a:endParaRPr sz="1800" b="0" i="0" u="none" strike="noStrike" cap="none" dirty="0">
              <a:solidFill>
                <a:srgbClr val="2F2967"/>
              </a:solidFill>
              <a:latin typeface="Arial"/>
              <a:ea typeface="Arial"/>
              <a:cs typeface="Arial"/>
              <a:sym typeface="Arial"/>
            </a:endParaRPr>
          </a:p>
        </p:txBody>
      </p:sp>
      <p:pic>
        <p:nvPicPr>
          <p:cNvPr id="4" name="Picture 3" descr="A cartoon of a plane&#10;&#10;AI-generated content may be incorrect.">
            <a:extLst>
              <a:ext uri="{FF2B5EF4-FFF2-40B4-BE49-F238E27FC236}">
                <a16:creationId xmlns:a16="http://schemas.microsoft.com/office/drawing/2014/main" id="{77B24A9C-7B24-9549-D3ED-4E4ACC24D73E}"/>
              </a:ext>
            </a:extLst>
          </p:cNvPr>
          <p:cNvPicPr>
            <a:picLocks noChangeAspect="1"/>
          </p:cNvPicPr>
          <p:nvPr/>
        </p:nvPicPr>
        <p:blipFill>
          <a:blip r:embed="rId3"/>
          <a:stretch>
            <a:fillRect/>
          </a:stretch>
        </p:blipFill>
        <p:spPr>
          <a:xfrm rot="21170272" flipH="1">
            <a:off x="6106181" y="1162611"/>
            <a:ext cx="2508196" cy="1474819"/>
          </a:xfrm>
          <a:prstGeom prst="rect">
            <a:avLst/>
          </a:prstGeom>
        </p:spPr>
      </p:pic>
      <p:pic>
        <p:nvPicPr>
          <p:cNvPr id="7" name="Picture 6" descr="A cartoon of a ship&#10;&#10;AI-generated content may be incorrect.">
            <a:extLst>
              <a:ext uri="{FF2B5EF4-FFF2-40B4-BE49-F238E27FC236}">
                <a16:creationId xmlns:a16="http://schemas.microsoft.com/office/drawing/2014/main" id="{85779D55-B4ED-0A50-75D2-45A9F7551ED3}"/>
              </a:ext>
            </a:extLst>
          </p:cNvPr>
          <p:cNvPicPr>
            <a:picLocks noChangeAspect="1"/>
          </p:cNvPicPr>
          <p:nvPr/>
        </p:nvPicPr>
        <p:blipFill>
          <a:blip r:embed="rId4"/>
          <a:stretch>
            <a:fillRect/>
          </a:stretch>
        </p:blipFill>
        <p:spPr>
          <a:xfrm>
            <a:off x="447469" y="2275650"/>
            <a:ext cx="2208697" cy="1153350"/>
          </a:xfrm>
          <a:prstGeom prst="rect">
            <a:avLst/>
          </a:prstGeom>
        </p:spPr>
      </p:pic>
      <p:pic>
        <p:nvPicPr>
          <p:cNvPr id="9" name="Picture 8" descr="A cartoon of a helicopter&#10;&#10;AI-generated content may be incorrect.">
            <a:extLst>
              <a:ext uri="{FF2B5EF4-FFF2-40B4-BE49-F238E27FC236}">
                <a16:creationId xmlns:a16="http://schemas.microsoft.com/office/drawing/2014/main" id="{32668E9E-9B62-0474-E6F0-4B5C5ABD1429}"/>
              </a:ext>
            </a:extLst>
          </p:cNvPr>
          <p:cNvPicPr>
            <a:picLocks noChangeAspect="1"/>
          </p:cNvPicPr>
          <p:nvPr/>
        </p:nvPicPr>
        <p:blipFill>
          <a:blip r:embed="rId5"/>
          <a:stretch>
            <a:fillRect/>
          </a:stretch>
        </p:blipFill>
        <p:spPr>
          <a:xfrm flipH="1">
            <a:off x="5866735" y="3149600"/>
            <a:ext cx="2613430" cy="1258318"/>
          </a:xfrm>
          <a:prstGeom prst="rect">
            <a:avLst/>
          </a:prstGeom>
        </p:spPr>
      </p:pic>
      <p:pic>
        <p:nvPicPr>
          <p:cNvPr id="13" name="Picture 12" descr="A red car with blue trim&#10;&#10;AI-generated content may be incorrect.">
            <a:extLst>
              <a:ext uri="{FF2B5EF4-FFF2-40B4-BE49-F238E27FC236}">
                <a16:creationId xmlns:a16="http://schemas.microsoft.com/office/drawing/2014/main" id="{61D88499-2135-E873-8735-F5BEB0E73C56}"/>
              </a:ext>
            </a:extLst>
          </p:cNvPr>
          <p:cNvPicPr>
            <a:picLocks noChangeAspect="1"/>
          </p:cNvPicPr>
          <p:nvPr/>
        </p:nvPicPr>
        <p:blipFill>
          <a:blip r:embed="rId6"/>
          <a:stretch>
            <a:fillRect/>
          </a:stretch>
        </p:blipFill>
        <p:spPr>
          <a:xfrm>
            <a:off x="716411" y="4521639"/>
            <a:ext cx="2420489" cy="946411"/>
          </a:xfrm>
          <a:prstGeom prst="rect">
            <a:avLst/>
          </a:prstGeom>
        </p:spPr>
      </p:pic>
    </p:spTree>
    <p:extLst>
      <p:ext uri="{BB962C8B-B14F-4D97-AF65-F5344CB8AC3E}">
        <p14:creationId xmlns:p14="http://schemas.microsoft.com/office/powerpoint/2010/main" val="33632841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35"/>
                                        </p:tgtEl>
                                        <p:attrNameLst>
                                          <p:attrName>style.visibility</p:attrName>
                                        </p:attrNameLst>
                                      </p:cBhvr>
                                      <p:to>
                                        <p:strVal val="visible"/>
                                      </p:to>
                                    </p:set>
                                    <p:anim calcmode="lin" valueType="num">
                                      <p:cBhvr additive="base">
                                        <p:cTn id="7" dur="500" fill="hold"/>
                                        <p:tgtEl>
                                          <p:spTgt spid="135"/>
                                        </p:tgtEl>
                                        <p:attrNameLst>
                                          <p:attrName>ppt_x</p:attrName>
                                        </p:attrNameLst>
                                      </p:cBhvr>
                                      <p:tavLst>
                                        <p:tav tm="0">
                                          <p:val>
                                            <p:strVal val="#ppt_x"/>
                                          </p:val>
                                        </p:tav>
                                        <p:tav tm="100000">
                                          <p:val>
                                            <p:strVal val="#ppt_x"/>
                                          </p:val>
                                        </p:tav>
                                      </p:tavLst>
                                    </p:anim>
                                    <p:anim calcmode="lin" valueType="num">
                                      <p:cBhvr additive="base">
                                        <p:cTn id="8" dur="500" fill="hold"/>
                                        <p:tgtEl>
                                          <p:spTgt spid="13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31">
          <a:extLst>
            <a:ext uri="{FF2B5EF4-FFF2-40B4-BE49-F238E27FC236}">
              <a16:creationId xmlns:a16="http://schemas.microsoft.com/office/drawing/2014/main" id="{A8855F4C-B1DD-30EF-B1C4-3B5528550A36}"/>
            </a:ext>
          </a:extLst>
        </p:cNvPr>
        <p:cNvGrpSpPr/>
        <p:nvPr/>
      </p:nvGrpSpPr>
      <p:grpSpPr>
        <a:xfrm>
          <a:off x="0" y="0"/>
          <a:ext cx="0" cy="0"/>
          <a:chOff x="0" y="0"/>
          <a:chExt cx="0" cy="0"/>
        </a:xfrm>
      </p:grpSpPr>
      <p:pic>
        <p:nvPicPr>
          <p:cNvPr id="2" name="Picture 1">
            <a:extLst>
              <a:ext uri="{FF2B5EF4-FFF2-40B4-BE49-F238E27FC236}">
                <a16:creationId xmlns:a16="http://schemas.microsoft.com/office/drawing/2014/main" id="{10D7F644-A9F6-7A51-5ADD-91C431CFAFAC}"/>
              </a:ext>
            </a:extLst>
          </p:cNvPr>
          <p:cNvPicPr>
            <a:picLocks noChangeAspect="1"/>
          </p:cNvPicPr>
          <p:nvPr/>
        </p:nvPicPr>
        <p:blipFill>
          <a:blip r:embed="rId3"/>
          <a:stretch>
            <a:fillRect/>
          </a:stretch>
        </p:blipFill>
        <p:spPr>
          <a:xfrm rot="21330314">
            <a:off x="547039" y="1916765"/>
            <a:ext cx="3432345" cy="4505334"/>
          </a:xfrm>
          <a:prstGeom prst="rect">
            <a:avLst/>
          </a:prstGeom>
        </p:spPr>
      </p:pic>
      <p:sp>
        <p:nvSpPr>
          <p:cNvPr id="133" name="Google Shape;133;p30">
            <a:extLst>
              <a:ext uri="{FF2B5EF4-FFF2-40B4-BE49-F238E27FC236}">
                <a16:creationId xmlns:a16="http://schemas.microsoft.com/office/drawing/2014/main" id="{CE4999B7-1B67-5178-7CBA-2F35907CB063}"/>
              </a:ext>
            </a:extLst>
          </p:cNvPr>
          <p:cNvSpPr/>
          <p:nvPr/>
        </p:nvSpPr>
        <p:spPr>
          <a:xfrm>
            <a:off x="4150643" y="1642556"/>
            <a:ext cx="4627631" cy="4072444"/>
          </a:xfrm>
          <a:prstGeom prst="roundRect">
            <a:avLst>
              <a:gd name="adj" fmla="val 4693"/>
            </a:avLst>
          </a:prstGeom>
          <a:solidFill>
            <a:srgbClr val="2F2967"/>
          </a:solidFill>
          <a:ln>
            <a:noFill/>
          </a:ln>
        </p:spPr>
        <p:txBody>
          <a:bodyPr spcFirstLastPara="1" wrap="square" lIns="91425" tIns="45700" rIns="91425" bIns="45700" anchor="t" anchorCtr="0">
            <a:noAutofit/>
          </a:bodyPr>
          <a:lstStyle/>
          <a:p>
            <a:pPr lvl="0">
              <a:buSzPts val="2400"/>
            </a:pPr>
            <a:r>
              <a:rPr lang="en-GB" sz="1800" b="1" i="0" u="none" strike="noStrike" cap="none" dirty="0">
                <a:solidFill>
                  <a:srgbClr val="FFFFFF"/>
                </a:solidFill>
                <a:sym typeface="Arial"/>
              </a:rPr>
              <a:t>TASK: </a:t>
            </a:r>
            <a:r>
              <a:rPr lang="en-GB" sz="1800" dirty="0">
                <a:solidFill>
                  <a:srgbClr val="FFFFFF"/>
                </a:solidFill>
              </a:rPr>
              <a:t>Design a poster promoting a sustainable mode of transport, using slogans and phrases in Spanish.</a:t>
            </a:r>
          </a:p>
          <a:p>
            <a:pPr lvl="0">
              <a:buSzPts val="2400"/>
            </a:pPr>
            <a:r>
              <a:rPr lang="en-GB" sz="1800" dirty="0">
                <a:solidFill>
                  <a:srgbClr val="FFFFFF"/>
                </a:solidFill>
              </a:rPr>
              <a:t>You can use my slogan (just change the mode of transport if you need to)…</a:t>
            </a:r>
          </a:p>
          <a:p>
            <a:pPr lvl="0">
              <a:buSzPts val="2400"/>
            </a:pPr>
            <a:endParaRPr lang="en-GB" sz="1800" dirty="0">
              <a:solidFill>
                <a:srgbClr val="FFFFFF"/>
              </a:solidFill>
            </a:endParaRPr>
          </a:p>
          <a:p>
            <a:pPr lvl="0">
              <a:buSzPts val="2400"/>
            </a:pPr>
            <a:r>
              <a:rPr lang="es-ES" sz="1800" b="1" dirty="0">
                <a:solidFill>
                  <a:srgbClr val="FFFFFF"/>
                </a:solidFill>
              </a:rPr>
              <a:t>¡Viaja en tren, cuida el medio ambiente! </a:t>
            </a:r>
          </a:p>
          <a:p>
            <a:pPr lvl="0">
              <a:buSzPts val="2400"/>
            </a:pPr>
            <a:r>
              <a:rPr lang="es-ES" sz="1800" dirty="0">
                <a:solidFill>
                  <a:srgbClr val="FFFFFF"/>
                </a:solidFill>
              </a:rPr>
              <a:t>(</a:t>
            </a:r>
            <a:r>
              <a:rPr lang="es-ES" sz="1800" dirty="0" err="1">
                <a:solidFill>
                  <a:srgbClr val="FFFFFF"/>
                </a:solidFill>
              </a:rPr>
              <a:t>Travel</a:t>
            </a:r>
            <a:r>
              <a:rPr lang="es-ES" sz="1800" dirty="0">
                <a:solidFill>
                  <a:srgbClr val="FFFFFF"/>
                </a:solidFill>
              </a:rPr>
              <a:t> </a:t>
            </a:r>
            <a:r>
              <a:rPr lang="es-ES" sz="1800" dirty="0" err="1">
                <a:solidFill>
                  <a:srgbClr val="FFFFFF"/>
                </a:solidFill>
              </a:rPr>
              <a:t>by</a:t>
            </a:r>
            <a:r>
              <a:rPr lang="es-ES" sz="1800" dirty="0">
                <a:solidFill>
                  <a:srgbClr val="FFFFFF"/>
                </a:solidFill>
              </a:rPr>
              <a:t> </a:t>
            </a:r>
            <a:r>
              <a:rPr lang="es-ES" sz="1800" dirty="0" err="1">
                <a:solidFill>
                  <a:srgbClr val="FFFFFF"/>
                </a:solidFill>
              </a:rPr>
              <a:t>train</a:t>
            </a:r>
            <a:r>
              <a:rPr lang="es-ES" sz="1800" dirty="0">
                <a:solidFill>
                  <a:srgbClr val="FFFFFF"/>
                </a:solidFill>
              </a:rPr>
              <a:t>, </a:t>
            </a:r>
            <a:r>
              <a:rPr lang="es-ES" sz="1800" dirty="0" err="1">
                <a:solidFill>
                  <a:srgbClr val="FFFFFF"/>
                </a:solidFill>
              </a:rPr>
              <a:t>save</a:t>
            </a:r>
            <a:r>
              <a:rPr lang="es-ES" sz="1800" dirty="0">
                <a:solidFill>
                  <a:srgbClr val="FFFFFF"/>
                </a:solidFill>
              </a:rPr>
              <a:t> </a:t>
            </a:r>
            <a:r>
              <a:rPr lang="es-ES" sz="1800" dirty="0" err="1">
                <a:solidFill>
                  <a:srgbClr val="FFFFFF"/>
                </a:solidFill>
              </a:rPr>
              <a:t>the</a:t>
            </a:r>
            <a:r>
              <a:rPr lang="es-ES" sz="1800" dirty="0">
                <a:solidFill>
                  <a:srgbClr val="FFFFFF"/>
                </a:solidFill>
              </a:rPr>
              <a:t> </a:t>
            </a:r>
            <a:r>
              <a:rPr lang="es-ES" sz="1800" dirty="0" err="1">
                <a:solidFill>
                  <a:srgbClr val="FFFFFF"/>
                </a:solidFill>
              </a:rPr>
              <a:t>environment</a:t>
            </a:r>
            <a:r>
              <a:rPr lang="es-ES" sz="1800" dirty="0">
                <a:solidFill>
                  <a:srgbClr val="FFFFFF"/>
                </a:solidFill>
              </a:rPr>
              <a:t>!)</a:t>
            </a:r>
          </a:p>
          <a:p>
            <a:pPr lvl="0">
              <a:buSzPts val="2400"/>
            </a:pPr>
            <a:endParaRPr lang="en-GB" sz="1800" dirty="0">
              <a:solidFill>
                <a:srgbClr val="FFFFFF"/>
              </a:solidFill>
              <a:sym typeface="Wingdings" panose="05000000000000000000" pitchFamily="2" charset="2"/>
            </a:endParaRPr>
          </a:p>
          <a:p>
            <a:pPr lvl="0">
              <a:buSzPts val="2400"/>
            </a:pPr>
            <a:r>
              <a:rPr lang="en-GB" sz="1800" b="1" dirty="0">
                <a:solidFill>
                  <a:srgbClr val="FFFFFF"/>
                </a:solidFill>
              </a:rPr>
              <a:t>Include:</a:t>
            </a:r>
          </a:p>
          <a:p>
            <a:pPr marL="285750" indent="-285750">
              <a:buClr>
                <a:schemeClr val="bg1"/>
              </a:buClr>
              <a:buSzPct val="100000"/>
              <a:buFont typeface="Arial" panose="020B0604020202020204" pitchFamily="34" charset="0"/>
              <a:buChar char="•"/>
            </a:pPr>
            <a:r>
              <a:rPr lang="en-GB" sz="1800" dirty="0">
                <a:solidFill>
                  <a:srgbClr val="FFFFFF"/>
                </a:solidFill>
              </a:rPr>
              <a:t>Two reasons why this mode of transport is sustainable.</a:t>
            </a:r>
          </a:p>
          <a:p>
            <a:pPr marL="285750" lvl="0" indent="-285750">
              <a:buClr>
                <a:schemeClr val="bg1"/>
              </a:buClr>
              <a:buSzPct val="100000"/>
              <a:buFont typeface="Arial" panose="020B0604020202020204" pitchFamily="34" charset="0"/>
              <a:buChar char="•"/>
            </a:pPr>
            <a:r>
              <a:rPr lang="en-GB" sz="1800" dirty="0">
                <a:solidFill>
                  <a:srgbClr val="FFFFFF"/>
                </a:solidFill>
              </a:rPr>
              <a:t>Illustrations</a:t>
            </a:r>
          </a:p>
          <a:p>
            <a:pPr marL="285750" lvl="0" indent="-285750">
              <a:buClr>
                <a:schemeClr val="bg1"/>
              </a:buClr>
              <a:buSzPct val="100000"/>
              <a:buFont typeface="Arial" panose="020B0604020202020204" pitchFamily="34" charset="0"/>
              <a:buChar char="•"/>
            </a:pPr>
            <a:r>
              <a:rPr lang="en-GB" sz="1800" dirty="0">
                <a:solidFill>
                  <a:srgbClr val="FFFFFF"/>
                </a:solidFill>
              </a:rPr>
              <a:t>Captions</a:t>
            </a:r>
          </a:p>
        </p:txBody>
      </p:sp>
      <p:sp>
        <p:nvSpPr>
          <p:cNvPr id="135" name="Google Shape;135;p30">
            <a:extLst>
              <a:ext uri="{FF2B5EF4-FFF2-40B4-BE49-F238E27FC236}">
                <a16:creationId xmlns:a16="http://schemas.microsoft.com/office/drawing/2014/main" id="{1B833804-726A-4C64-34B5-4ED1CB12B7F9}"/>
              </a:ext>
            </a:extLst>
          </p:cNvPr>
          <p:cNvSpPr/>
          <p:nvPr/>
        </p:nvSpPr>
        <p:spPr>
          <a:xfrm>
            <a:off x="-3725648" y="1285247"/>
            <a:ext cx="3232604" cy="4287505"/>
          </a:xfrm>
          <a:prstGeom prst="roundRect">
            <a:avLst>
              <a:gd name="adj" fmla="val 0"/>
            </a:avLst>
          </a:prstGeom>
          <a:solidFill>
            <a:schemeClr val="lt1"/>
          </a:solidFill>
          <a:ln w="28575" cap="flat" cmpd="sng">
            <a:noFill/>
            <a:prstDash val="solid"/>
            <a:round/>
            <a:headEnd type="none" w="sm" len="sm"/>
            <a:tailEnd type="none" w="sm" len="sm"/>
          </a:ln>
          <a:effectLst>
            <a:outerShdw blurRad="63500" sx="102000" sy="102000" algn="ctr" rotWithShape="0">
              <a:prstClr val="black">
                <a:alpha val="40000"/>
              </a:prstClr>
            </a:outerShdw>
          </a:effectLst>
        </p:spPr>
        <p:txBody>
          <a:bodyPr spcFirstLastPara="1" wrap="square" lIns="91425" tIns="45700" rIns="91425" bIns="45700" anchor="t" anchorCtr="0">
            <a:noAutofit/>
          </a:bodyPr>
          <a:lstStyle/>
          <a:p>
            <a:pPr lvl="0" algn="ctr">
              <a:spcBef>
                <a:spcPts val="600"/>
              </a:spcBef>
            </a:pPr>
            <a:r>
              <a:rPr lang="es-ES" sz="2600" b="1" dirty="0">
                <a:ln>
                  <a:solidFill>
                    <a:srgbClr val="1B9C66"/>
                  </a:solidFill>
                </a:ln>
                <a:solidFill>
                  <a:srgbClr val="AAD181"/>
                </a:solidFill>
                <a:effectLst>
                  <a:outerShdw blurRad="38100" dist="38100" dir="2700000" algn="tl">
                    <a:srgbClr val="000000">
                      <a:alpha val="43137"/>
                    </a:srgbClr>
                  </a:outerShdw>
                </a:effectLst>
                <a:latin typeface="Castledown Fun Trial" panose="020F0503040201040103" pitchFamily="34" charset="0"/>
              </a:rPr>
              <a:t>¡Viaja en tren, cuida el medio ambiente!</a:t>
            </a:r>
            <a:endParaRPr lang="en-GB" sz="2600" b="1" dirty="0">
              <a:ln>
                <a:solidFill>
                  <a:srgbClr val="1B9C66"/>
                </a:solidFill>
              </a:ln>
              <a:solidFill>
                <a:srgbClr val="AAD181"/>
              </a:solidFill>
              <a:effectLst>
                <a:outerShdw blurRad="38100" dist="38100" dir="2700000" algn="tl">
                  <a:srgbClr val="000000">
                    <a:alpha val="43137"/>
                  </a:srgbClr>
                </a:outerShdw>
              </a:effectLst>
              <a:latin typeface="Castledown Fun Trial" panose="020F0503040201040103" pitchFamily="34" charset="0"/>
            </a:endParaRPr>
          </a:p>
          <a:p>
            <a:pPr lvl="0" algn="ctr"/>
            <a:endParaRPr lang="en-GB" sz="2400" dirty="0">
              <a:ln>
                <a:solidFill>
                  <a:srgbClr val="1B9C66"/>
                </a:solidFill>
              </a:ln>
              <a:solidFill>
                <a:srgbClr val="AAD181"/>
              </a:solidFill>
              <a:effectLst>
                <a:outerShdw blurRad="38100" dist="38100" dir="2700000" algn="tl">
                  <a:srgbClr val="000000">
                    <a:alpha val="43137"/>
                  </a:srgbClr>
                </a:outerShdw>
              </a:effectLst>
              <a:latin typeface="+mn-lt"/>
            </a:endParaRPr>
          </a:p>
          <a:p>
            <a:pPr lvl="0" algn="ctr"/>
            <a:endParaRPr lang="en-GB" sz="2800" dirty="0">
              <a:ln>
                <a:solidFill>
                  <a:srgbClr val="1B9C66"/>
                </a:solidFill>
              </a:ln>
              <a:solidFill>
                <a:srgbClr val="AAD181"/>
              </a:solidFill>
              <a:effectLst>
                <a:outerShdw blurRad="38100" dist="38100" dir="2700000" algn="tl">
                  <a:srgbClr val="000000">
                    <a:alpha val="43137"/>
                  </a:srgbClr>
                </a:outerShdw>
              </a:effectLst>
              <a:latin typeface="+mn-lt"/>
            </a:endParaRPr>
          </a:p>
          <a:p>
            <a:pPr lvl="0" algn="ctr"/>
            <a:endParaRPr lang="en-GB" sz="2800" dirty="0">
              <a:solidFill>
                <a:srgbClr val="2F2967"/>
              </a:solidFill>
              <a:latin typeface="+mn-lt"/>
            </a:endParaRPr>
          </a:p>
          <a:p>
            <a:pPr lvl="0" algn="ctr"/>
            <a:endParaRPr lang="en-GB" sz="2400" dirty="0">
              <a:solidFill>
                <a:srgbClr val="2F2967"/>
              </a:solidFill>
              <a:latin typeface="Castledown Fun Trial" panose="020F0503040201040103" pitchFamily="34" charset="0"/>
            </a:endParaRPr>
          </a:p>
          <a:p>
            <a:pPr lvl="0" algn="ctr"/>
            <a:r>
              <a:rPr lang="es-ES" sz="2400" dirty="0">
                <a:solidFill>
                  <a:srgbClr val="2F2967"/>
                </a:solidFill>
                <a:latin typeface="Castledown Fun Trial" panose="020F0503040201040103" pitchFamily="34" charset="0"/>
              </a:rPr>
              <a:t>Prefiero viajar en tren porque es limpio.</a:t>
            </a:r>
          </a:p>
          <a:p>
            <a:pPr lvl="0" algn="ctr">
              <a:spcBef>
                <a:spcPts val="1200"/>
              </a:spcBef>
            </a:pPr>
            <a:r>
              <a:rPr lang="es-ES" sz="2400" dirty="0">
                <a:solidFill>
                  <a:srgbClr val="2F2967"/>
                </a:solidFill>
                <a:latin typeface="Castledown Fun Trial" panose="020F0503040201040103" pitchFamily="34" charset="0"/>
              </a:rPr>
              <a:t>Me gusta viajar en tren porque es rápido!</a:t>
            </a:r>
          </a:p>
        </p:txBody>
      </p:sp>
      <p:sp>
        <p:nvSpPr>
          <p:cNvPr id="3" name="Google Shape;132;p30">
            <a:extLst>
              <a:ext uri="{FF2B5EF4-FFF2-40B4-BE49-F238E27FC236}">
                <a16:creationId xmlns:a16="http://schemas.microsoft.com/office/drawing/2014/main" id="{C5443547-6AE8-CAED-6ED8-F52F7FBB52A4}"/>
              </a:ext>
            </a:extLst>
          </p:cNvPr>
          <p:cNvSpPr/>
          <p:nvPr/>
        </p:nvSpPr>
        <p:spPr>
          <a:xfrm>
            <a:off x="1132114" y="522514"/>
            <a:ext cx="7213600" cy="963182"/>
          </a:xfrm>
          <a:prstGeom prst="roundRect">
            <a:avLst>
              <a:gd name="adj" fmla="val 16667"/>
            </a:avLst>
          </a:prstGeom>
          <a:solidFill>
            <a:srgbClr val="F9DC4B"/>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rtl="0">
              <a:lnSpc>
                <a:spcPct val="100000"/>
              </a:lnSpc>
              <a:spcBef>
                <a:spcPts val="0"/>
              </a:spcBef>
              <a:spcAft>
                <a:spcPts val="0"/>
              </a:spcAft>
              <a:buClr>
                <a:srgbClr val="000000"/>
              </a:buClr>
              <a:buSzPts val="4400"/>
              <a:buFont typeface="Arial"/>
              <a:buNone/>
            </a:pPr>
            <a:r>
              <a:rPr lang="en-GB" sz="3200" b="1" i="0" u="none" strike="noStrike" cap="none" dirty="0">
                <a:solidFill>
                  <a:srgbClr val="2F2967"/>
                </a:solidFill>
                <a:latin typeface="Arial"/>
                <a:ea typeface="Arial"/>
                <a:cs typeface="Arial"/>
                <a:sym typeface="Arial"/>
              </a:rPr>
              <a:t> </a:t>
            </a:r>
            <a:r>
              <a:rPr lang="en-GB" sz="3200" b="1" i="0" u="none" strike="noStrike" cap="none" dirty="0" err="1">
                <a:solidFill>
                  <a:srgbClr val="2F2967"/>
                </a:solidFill>
                <a:latin typeface="Arial"/>
                <a:ea typeface="Arial"/>
                <a:cs typeface="Arial"/>
                <a:sym typeface="Arial"/>
              </a:rPr>
              <a:t>Sostenabilidad</a:t>
            </a:r>
            <a:r>
              <a:rPr lang="en-GB" sz="3200" b="1" i="0" u="none" strike="noStrike" cap="none" dirty="0">
                <a:solidFill>
                  <a:srgbClr val="2F2967"/>
                </a:solidFill>
                <a:latin typeface="Arial"/>
                <a:ea typeface="Arial"/>
                <a:cs typeface="Arial"/>
                <a:sym typeface="Arial"/>
              </a:rPr>
              <a:t> - Sustainability</a:t>
            </a:r>
            <a:endParaRPr lang="en-GB" sz="1800" b="0" i="0" u="none" strike="noStrike" cap="none" dirty="0">
              <a:solidFill>
                <a:srgbClr val="2F2967"/>
              </a:solidFill>
              <a:latin typeface="Arial"/>
              <a:ea typeface="Arial"/>
              <a:cs typeface="Arial"/>
              <a:sym typeface="Arial"/>
            </a:endParaRPr>
          </a:p>
        </p:txBody>
      </p:sp>
      <p:pic>
        <p:nvPicPr>
          <p:cNvPr id="6" name="Picture 5" descr="A cartoon of a planet&#10;&#10;AI-generated content may be incorrect.">
            <a:extLst>
              <a:ext uri="{FF2B5EF4-FFF2-40B4-BE49-F238E27FC236}">
                <a16:creationId xmlns:a16="http://schemas.microsoft.com/office/drawing/2014/main" id="{C13637F7-220C-094A-2152-9264A2FC274F}"/>
              </a:ext>
            </a:extLst>
          </p:cNvPr>
          <p:cNvPicPr>
            <a:picLocks noChangeAspect="1"/>
          </p:cNvPicPr>
          <p:nvPr/>
        </p:nvPicPr>
        <p:blipFill>
          <a:blip r:embed="rId4"/>
          <a:stretch>
            <a:fillRect/>
          </a:stretch>
        </p:blipFill>
        <p:spPr>
          <a:xfrm rot="10800000">
            <a:off x="7425426" y="111301"/>
            <a:ext cx="1718574" cy="1863129"/>
          </a:xfrm>
          <a:prstGeom prst="rect">
            <a:avLst/>
          </a:prstGeom>
        </p:spPr>
      </p:pic>
      <p:pic>
        <p:nvPicPr>
          <p:cNvPr id="7" name="Picture 6" descr="A blue yellow and white striped flag&#10;&#10;AI-generated content may be incorrect.">
            <a:extLst>
              <a:ext uri="{FF2B5EF4-FFF2-40B4-BE49-F238E27FC236}">
                <a16:creationId xmlns:a16="http://schemas.microsoft.com/office/drawing/2014/main" id="{C3632B4D-61CE-35D0-A906-1590898B3E0F}"/>
              </a:ext>
            </a:extLst>
          </p:cNvPr>
          <p:cNvPicPr>
            <a:picLocks noChangeAspect="1"/>
          </p:cNvPicPr>
          <p:nvPr/>
        </p:nvPicPr>
        <p:blipFill>
          <a:blip r:embed="rId5"/>
          <a:srcRect l="3221"/>
          <a:stretch/>
        </p:blipFill>
        <p:spPr>
          <a:xfrm flipH="1">
            <a:off x="-3699614" y="2383336"/>
            <a:ext cx="3180536" cy="1109163"/>
          </a:xfrm>
          <a:prstGeom prst="rect">
            <a:avLst/>
          </a:prstGeom>
        </p:spPr>
      </p:pic>
      <p:pic>
        <p:nvPicPr>
          <p:cNvPr id="10" name="Picture 9" descr="A cup with colored pencils&#10;&#10;AI-generated content may be incorrect.">
            <a:extLst>
              <a:ext uri="{FF2B5EF4-FFF2-40B4-BE49-F238E27FC236}">
                <a16:creationId xmlns:a16="http://schemas.microsoft.com/office/drawing/2014/main" id="{147DA156-5B4B-DAE1-3261-7B138E9F2CDB}"/>
              </a:ext>
            </a:extLst>
          </p:cNvPr>
          <p:cNvPicPr>
            <a:picLocks noChangeAspect="1"/>
          </p:cNvPicPr>
          <p:nvPr/>
        </p:nvPicPr>
        <p:blipFill>
          <a:blip r:embed="rId6"/>
          <a:stretch>
            <a:fillRect/>
          </a:stretch>
        </p:blipFill>
        <p:spPr>
          <a:xfrm>
            <a:off x="7860538" y="4169432"/>
            <a:ext cx="767149" cy="1731456"/>
          </a:xfrm>
          <a:prstGeom prst="rect">
            <a:avLst/>
          </a:prstGeom>
        </p:spPr>
      </p:pic>
    </p:spTree>
    <p:extLst>
      <p:ext uri="{BB962C8B-B14F-4D97-AF65-F5344CB8AC3E}">
        <p14:creationId xmlns:p14="http://schemas.microsoft.com/office/powerpoint/2010/main" val="1835351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3" name="Google Shape;133;p30"/>
          <p:cNvSpPr/>
          <p:nvPr/>
        </p:nvSpPr>
        <p:spPr>
          <a:xfrm>
            <a:off x="1207316" y="362090"/>
            <a:ext cx="4027624" cy="685880"/>
          </a:xfrm>
          <a:prstGeom prst="roundRect">
            <a:avLst>
              <a:gd name="adj" fmla="val 18061"/>
            </a:avLst>
          </a:prstGeom>
          <a:solidFill>
            <a:srgbClr val="2F2967"/>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GB" sz="3200" b="1" i="0" u="none" strike="noStrike" cap="none" dirty="0">
                <a:solidFill>
                  <a:srgbClr val="FFFFFF"/>
                </a:solidFill>
                <a:sym typeface="Arial"/>
              </a:rPr>
              <a:t>Listen and repeat…</a:t>
            </a:r>
            <a:endParaRPr lang="en-GB" sz="3200" dirty="0">
              <a:solidFill>
                <a:srgbClr val="FFFFFF"/>
              </a:solidFill>
            </a:endParaRPr>
          </a:p>
        </p:txBody>
      </p:sp>
      <p:sp>
        <p:nvSpPr>
          <p:cNvPr id="134" name="Google Shape;134;p30"/>
          <p:cNvSpPr/>
          <p:nvPr/>
        </p:nvSpPr>
        <p:spPr>
          <a:xfrm>
            <a:off x="6812479" y="1870582"/>
            <a:ext cx="2047402" cy="1188720"/>
          </a:xfrm>
          <a:prstGeom prst="roundRect">
            <a:avLst>
              <a:gd name="adj" fmla="val 14181"/>
            </a:avLst>
          </a:prstGeom>
          <a:solidFill>
            <a:srgbClr val="5BB98E"/>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r>
              <a:rPr lang="en-GB" sz="2000" b="1" i="0" u="none" strike="noStrike" cap="none" dirty="0">
                <a:solidFill>
                  <a:srgbClr val="FFFFFF"/>
                </a:solidFill>
                <a:latin typeface="Arial"/>
                <a:ea typeface="Arial"/>
                <a:cs typeface="Arial"/>
                <a:sym typeface="Arial"/>
              </a:rPr>
              <a:t>Key </a:t>
            </a:r>
            <a:r>
              <a:rPr lang="en-GB" sz="2000" b="1" dirty="0">
                <a:solidFill>
                  <a:srgbClr val="FFFFFF"/>
                </a:solidFill>
              </a:rPr>
              <a:t>phrases</a:t>
            </a:r>
            <a:r>
              <a:rPr lang="en-GB" sz="2000" b="1" i="0" u="none" strike="noStrike" cap="none" dirty="0">
                <a:solidFill>
                  <a:srgbClr val="FFFFFF"/>
                </a:solidFill>
                <a:latin typeface="Arial"/>
                <a:ea typeface="Arial"/>
                <a:cs typeface="Arial"/>
                <a:sym typeface="Arial"/>
              </a:rPr>
              <a:t>:</a:t>
            </a:r>
          </a:p>
          <a:p>
            <a:pPr marL="0" marR="0" lvl="0" indent="0" algn="l" rtl="0">
              <a:lnSpc>
                <a:spcPct val="100000"/>
              </a:lnSpc>
              <a:spcBef>
                <a:spcPts val="0"/>
              </a:spcBef>
              <a:spcAft>
                <a:spcPts val="0"/>
              </a:spcAft>
              <a:buNone/>
            </a:pPr>
            <a:r>
              <a:rPr lang="en-GB" sz="2000" dirty="0" err="1">
                <a:solidFill>
                  <a:srgbClr val="FFFFFF"/>
                </a:solidFill>
              </a:rPr>
              <a:t>viajo</a:t>
            </a:r>
            <a:endParaRPr lang="en-GB" sz="2000" dirty="0">
              <a:solidFill>
                <a:srgbClr val="FFFFFF"/>
              </a:solidFill>
            </a:endParaRPr>
          </a:p>
          <a:p>
            <a:pPr marL="0" marR="0" lvl="0" indent="0" algn="l" rtl="0">
              <a:lnSpc>
                <a:spcPct val="100000"/>
              </a:lnSpc>
              <a:spcBef>
                <a:spcPts val="0"/>
              </a:spcBef>
              <a:spcAft>
                <a:spcPts val="0"/>
              </a:spcAft>
              <a:buNone/>
            </a:pPr>
            <a:r>
              <a:rPr lang="en-GB" sz="2000" dirty="0" err="1">
                <a:solidFill>
                  <a:srgbClr val="FFFFFF"/>
                </a:solidFill>
              </a:rPr>
              <a:t>viajar</a:t>
            </a:r>
            <a:endParaRPr lang="en-GB" sz="1200" dirty="0">
              <a:solidFill>
                <a:srgbClr val="FFFFFF"/>
              </a:solidFill>
            </a:endParaRPr>
          </a:p>
        </p:txBody>
      </p:sp>
      <p:sp>
        <p:nvSpPr>
          <p:cNvPr id="135" name="Google Shape;135;p30"/>
          <p:cNvSpPr/>
          <p:nvPr/>
        </p:nvSpPr>
        <p:spPr>
          <a:xfrm>
            <a:off x="1207316" y="1468426"/>
            <a:ext cx="2937964" cy="804313"/>
          </a:xfrm>
          <a:prstGeom prst="roundRect">
            <a:avLst>
              <a:gd name="adj" fmla="val 16544"/>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r>
              <a:rPr lang="en-GB" sz="3600" dirty="0" err="1">
                <a:solidFill>
                  <a:srgbClr val="2F2967"/>
                </a:solidFill>
              </a:rPr>
              <a:t>viajo</a:t>
            </a:r>
            <a:endParaRPr sz="3600" dirty="0">
              <a:solidFill>
                <a:srgbClr val="2F2967"/>
              </a:solidFill>
            </a:endParaRPr>
          </a:p>
        </p:txBody>
      </p:sp>
      <p:sp>
        <p:nvSpPr>
          <p:cNvPr id="4" name="Google Shape;135;p30">
            <a:extLst>
              <a:ext uri="{FF2B5EF4-FFF2-40B4-BE49-F238E27FC236}">
                <a16:creationId xmlns:a16="http://schemas.microsoft.com/office/drawing/2014/main" id="{29525E0E-8AEB-4258-8F52-223788F0564B}"/>
              </a:ext>
            </a:extLst>
          </p:cNvPr>
          <p:cNvSpPr/>
          <p:nvPr/>
        </p:nvSpPr>
        <p:spPr>
          <a:xfrm>
            <a:off x="1207316" y="4050535"/>
            <a:ext cx="2937964" cy="804313"/>
          </a:xfrm>
          <a:prstGeom prst="roundRect">
            <a:avLst>
              <a:gd name="adj" fmla="val 16544"/>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lvl="0" algn="ctr"/>
            <a:r>
              <a:rPr lang="en-GB" sz="3600" dirty="0" err="1">
                <a:solidFill>
                  <a:srgbClr val="2F2967"/>
                </a:solidFill>
              </a:rPr>
              <a:t>viaj</a:t>
            </a:r>
            <a:r>
              <a:rPr lang="en-GB" sz="3600" b="1" u="sng" dirty="0" err="1">
                <a:solidFill>
                  <a:srgbClr val="2F2967"/>
                </a:solidFill>
              </a:rPr>
              <a:t>ar</a:t>
            </a:r>
            <a:endParaRPr lang="en-GB" sz="3600" b="1" u="sng" dirty="0">
              <a:solidFill>
                <a:srgbClr val="2F2967"/>
              </a:solidFill>
            </a:endParaRPr>
          </a:p>
        </p:txBody>
      </p:sp>
      <p:sp>
        <p:nvSpPr>
          <p:cNvPr id="5" name="Google Shape;135;p30">
            <a:extLst>
              <a:ext uri="{FF2B5EF4-FFF2-40B4-BE49-F238E27FC236}">
                <a16:creationId xmlns:a16="http://schemas.microsoft.com/office/drawing/2014/main" id="{55482703-AFE2-E997-B292-9A3D674E8ADA}"/>
              </a:ext>
            </a:extLst>
          </p:cNvPr>
          <p:cNvSpPr/>
          <p:nvPr/>
        </p:nvSpPr>
        <p:spPr>
          <a:xfrm>
            <a:off x="1207316" y="4979434"/>
            <a:ext cx="2937964" cy="804313"/>
          </a:xfrm>
          <a:prstGeom prst="roundRect">
            <a:avLst>
              <a:gd name="adj" fmla="val 15597"/>
            </a:avLst>
          </a:prstGeom>
          <a:solidFill>
            <a:srgbClr val="FFF5CE"/>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r>
              <a:rPr lang="en-GB" sz="3600" b="1" u="sng" dirty="0">
                <a:solidFill>
                  <a:srgbClr val="2F2967"/>
                </a:solidFill>
              </a:rPr>
              <a:t>to</a:t>
            </a:r>
            <a:r>
              <a:rPr lang="en-GB" sz="3600" dirty="0">
                <a:solidFill>
                  <a:srgbClr val="2F2967"/>
                </a:solidFill>
              </a:rPr>
              <a:t> travel</a:t>
            </a:r>
            <a:endParaRPr sz="3600" dirty="0">
              <a:solidFill>
                <a:srgbClr val="2F2967"/>
              </a:solidFill>
            </a:endParaRPr>
          </a:p>
        </p:txBody>
      </p:sp>
      <p:grpSp>
        <p:nvGrpSpPr>
          <p:cNvPr id="10" name="Group 9">
            <a:extLst>
              <a:ext uri="{FF2B5EF4-FFF2-40B4-BE49-F238E27FC236}">
                <a16:creationId xmlns:a16="http://schemas.microsoft.com/office/drawing/2014/main" id="{2E272BFE-E7A2-EA7E-30DB-61F1FE1CF4BB}"/>
              </a:ext>
            </a:extLst>
          </p:cNvPr>
          <p:cNvGrpSpPr/>
          <p:nvPr/>
        </p:nvGrpSpPr>
        <p:grpSpPr>
          <a:xfrm>
            <a:off x="3628275" y="2494222"/>
            <a:ext cx="5231606" cy="3289525"/>
            <a:chOff x="3282474" y="2642379"/>
            <a:chExt cx="5231606" cy="3289525"/>
          </a:xfrm>
        </p:grpSpPr>
        <p:sp>
          <p:nvSpPr>
            <p:cNvPr id="2" name="Google Shape;134;p30">
              <a:extLst>
                <a:ext uri="{FF2B5EF4-FFF2-40B4-BE49-F238E27FC236}">
                  <a16:creationId xmlns:a16="http://schemas.microsoft.com/office/drawing/2014/main" id="{5E0EE0B6-80DE-25A7-567C-40D3BACFCBC1}"/>
                </a:ext>
              </a:extLst>
            </p:cNvPr>
            <p:cNvSpPr/>
            <p:nvPr/>
          </p:nvSpPr>
          <p:spPr>
            <a:xfrm>
              <a:off x="4503592" y="3622831"/>
              <a:ext cx="4010488" cy="2309073"/>
            </a:xfrm>
            <a:prstGeom prst="roundRect">
              <a:avLst>
                <a:gd name="adj" fmla="val 8996"/>
              </a:avLst>
            </a:prstGeom>
            <a:solidFill>
              <a:srgbClr val="5BB98E"/>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None/>
              </a:pPr>
              <a:r>
                <a:rPr lang="en-GB" sz="2000" b="1" i="0" u="none" strike="noStrike" cap="none" dirty="0">
                  <a:solidFill>
                    <a:srgbClr val="FFFFFF"/>
                  </a:solidFill>
                  <a:latin typeface="Arial"/>
                  <a:ea typeface="Arial"/>
                  <a:cs typeface="Arial"/>
                  <a:sym typeface="Arial"/>
                </a:rPr>
                <a:t>Grammar detectives!</a:t>
              </a:r>
            </a:p>
            <a:p>
              <a:pPr marL="0" marR="0" lvl="0" indent="0" algn="l" rtl="0">
                <a:lnSpc>
                  <a:spcPct val="100000"/>
                </a:lnSpc>
                <a:spcBef>
                  <a:spcPts val="0"/>
                </a:spcBef>
                <a:spcAft>
                  <a:spcPts val="0"/>
                </a:spcAft>
                <a:buNone/>
              </a:pPr>
              <a:r>
                <a:rPr lang="en-GB" sz="2000" dirty="0">
                  <a:solidFill>
                    <a:srgbClr val="FFFFFF"/>
                  </a:solidFill>
                </a:rPr>
                <a:t>This is called the ‘infinitive’ and is the pure form of the verb. </a:t>
              </a:r>
            </a:p>
            <a:p>
              <a:pPr marL="0" marR="0" lvl="0" indent="0" algn="l" rtl="0">
                <a:lnSpc>
                  <a:spcPct val="100000"/>
                </a:lnSpc>
                <a:spcBef>
                  <a:spcPts val="0"/>
                </a:spcBef>
                <a:spcAft>
                  <a:spcPts val="0"/>
                </a:spcAft>
                <a:buNone/>
              </a:pPr>
              <a:endParaRPr lang="en-GB" sz="2000" dirty="0">
                <a:solidFill>
                  <a:srgbClr val="FFFFFF"/>
                </a:solidFill>
              </a:endParaRPr>
            </a:p>
            <a:p>
              <a:pPr marL="0" marR="0" lvl="0" indent="0" algn="l" rtl="0">
                <a:lnSpc>
                  <a:spcPct val="100000"/>
                </a:lnSpc>
                <a:spcBef>
                  <a:spcPts val="0"/>
                </a:spcBef>
                <a:spcAft>
                  <a:spcPts val="0"/>
                </a:spcAft>
                <a:buNone/>
              </a:pPr>
              <a:r>
                <a:rPr lang="en-GB" sz="2000" dirty="0">
                  <a:solidFill>
                    <a:srgbClr val="FFFFFF"/>
                  </a:solidFill>
                </a:rPr>
                <a:t>You don’t say ‘to’ with verbs in Spanish as the ‘to’ is already included in the word itself.</a:t>
              </a:r>
              <a:endParaRPr lang="en-GB" sz="1200" dirty="0">
                <a:solidFill>
                  <a:srgbClr val="FFFFFF"/>
                </a:solidFill>
              </a:endParaRPr>
            </a:p>
          </p:txBody>
        </p:sp>
        <p:pic>
          <p:nvPicPr>
            <p:cNvPr id="9" name="Picture 8" descr="A yellow and blue arrow&#10;&#10;Description automatically generated">
              <a:extLst>
                <a:ext uri="{FF2B5EF4-FFF2-40B4-BE49-F238E27FC236}">
                  <a16:creationId xmlns:a16="http://schemas.microsoft.com/office/drawing/2014/main" id="{5F950F24-B11F-DEBF-3B02-F88D6C5382D3}"/>
                </a:ext>
              </a:extLst>
            </p:cNvPr>
            <p:cNvPicPr>
              <a:picLocks noChangeAspect="1"/>
            </p:cNvPicPr>
            <p:nvPr/>
          </p:nvPicPr>
          <p:blipFill>
            <a:blip r:embed="rId3"/>
            <a:stretch>
              <a:fillRect/>
            </a:stretch>
          </p:blipFill>
          <p:spPr>
            <a:xfrm rot="13617085">
              <a:off x="3062976" y="2861877"/>
              <a:ext cx="2543719" cy="2104724"/>
            </a:xfrm>
            <a:prstGeom prst="rect">
              <a:avLst/>
            </a:prstGeom>
          </p:spPr>
        </p:pic>
      </p:grpSp>
      <p:pic>
        <p:nvPicPr>
          <p:cNvPr id="7" name="Picture 6" descr="A blue ear with sound waves&#10;&#10;AI-generated content may be incorrect.">
            <a:extLst>
              <a:ext uri="{FF2B5EF4-FFF2-40B4-BE49-F238E27FC236}">
                <a16:creationId xmlns:a16="http://schemas.microsoft.com/office/drawing/2014/main" id="{26614874-F75A-D3E2-F9A6-5D741B51E566}"/>
              </a:ext>
            </a:extLst>
          </p:cNvPr>
          <p:cNvPicPr>
            <a:picLocks noChangeAspect="1"/>
          </p:cNvPicPr>
          <p:nvPr/>
        </p:nvPicPr>
        <p:blipFill>
          <a:blip r:embed="rId4"/>
          <a:stretch>
            <a:fillRect/>
          </a:stretch>
        </p:blipFill>
        <p:spPr>
          <a:xfrm>
            <a:off x="6812479" y="221942"/>
            <a:ext cx="1989346" cy="1407462"/>
          </a:xfrm>
          <a:prstGeom prst="rect">
            <a:avLst/>
          </a:prstGeom>
        </p:spPr>
      </p:pic>
      <p:sp>
        <p:nvSpPr>
          <p:cNvPr id="8" name="Google Shape;135;p30">
            <a:extLst>
              <a:ext uri="{FF2B5EF4-FFF2-40B4-BE49-F238E27FC236}">
                <a16:creationId xmlns:a16="http://schemas.microsoft.com/office/drawing/2014/main" id="{7D0F80DC-763D-325A-CE75-4EA454108421}"/>
              </a:ext>
            </a:extLst>
          </p:cNvPr>
          <p:cNvSpPr/>
          <p:nvPr/>
        </p:nvSpPr>
        <p:spPr>
          <a:xfrm>
            <a:off x="1207316" y="2405308"/>
            <a:ext cx="2937964" cy="804313"/>
          </a:xfrm>
          <a:prstGeom prst="roundRect">
            <a:avLst>
              <a:gd name="adj" fmla="val 16544"/>
            </a:avLst>
          </a:prstGeom>
          <a:solidFill>
            <a:srgbClr val="FFF5CE"/>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r>
              <a:rPr lang="en-GB" sz="3600" dirty="0">
                <a:solidFill>
                  <a:srgbClr val="2F2967"/>
                </a:solidFill>
              </a:rPr>
              <a:t>I travel</a:t>
            </a:r>
            <a:endParaRPr sz="3600" dirty="0">
              <a:solidFill>
                <a:srgbClr val="2F2967"/>
              </a:solidFill>
            </a:endParaRPr>
          </a:p>
        </p:txBody>
      </p:sp>
      <p:pic>
        <p:nvPicPr>
          <p:cNvPr id="6" name="Picture 5" descr="A person with luggage on wheels&#10;&#10;AI-generated content may be incorrect.">
            <a:extLst>
              <a:ext uri="{FF2B5EF4-FFF2-40B4-BE49-F238E27FC236}">
                <a16:creationId xmlns:a16="http://schemas.microsoft.com/office/drawing/2014/main" id="{0CF4F8C0-63E9-78C7-B20D-487397912410}"/>
              </a:ext>
            </a:extLst>
          </p:cNvPr>
          <p:cNvPicPr>
            <a:picLocks noChangeAspect="1"/>
          </p:cNvPicPr>
          <p:nvPr/>
        </p:nvPicPr>
        <p:blipFill>
          <a:blip r:embed="rId5"/>
          <a:stretch>
            <a:fillRect/>
          </a:stretch>
        </p:blipFill>
        <p:spPr>
          <a:xfrm>
            <a:off x="4639887" y="1468426"/>
            <a:ext cx="1410047" cy="160212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750" tmFilter="0, 0; .2, .5; .8, .5; 1, 0"/>
                                        <p:tgtEl>
                                          <p:spTgt spid="7"/>
                                        </p:tgtEl>
                                      </p:cBhvr>
                                    </p:animEffect>
                                    <p:animScale>
                                      <p:cBhvr>
                                        <p:cTn id="7" dur="375" autoRev="1" fill="hold"/>
                                        <p:tgtEl>
                                          <p:spTgt spid="7"/>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35"/>
                                        </p:tgtEl>
                                        <p:attrNameLst>
                                          <p:attrName>style.visibility</p:attrName>
                                        </p:attrNameLst>
                                      </p:cBhvr>
                                      <p:to>
                                        <p:strVal val="visible"/>
                                      </p:to>
                                    </p:set>
                                    <p:animEffect transition="in" filter="fade">
                                      <p:cBhvr>
                                        <p:cTn id="12" dur="500"/>
                                        <p:tgtEl>
                                          <p:spTgt spid="135"/>
                                        </p:tgtEl>
                                      </p:cBhvr>
                                    </p:animEffect>
                                  </p:childTnLst>
                                </p:cTn>
                              </p:par>
                              <p:par>
                                <p:cTn id="13" presetID="10"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500"/>
                                        <p:tgtEl>
                                          <p:spTgt spid="4"/>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fade">
                                      <p:cBhvr>
                                        <p:cTn id="30" dur="500"/>
                                        <p:tgtEl>
                                          <p:spTgt spid="5"/>
                                        </p:tgtEl>
                                      </p:cBhvr>
                                    </p:animEffec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 grpId="0" animBg="1"/>
      <p:bldP spid="4" grpId="0" animBg="1"/>
      <p:bldP spid="5" grpId="0" animBg="1"/>
      <p:bldP spid="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31">
          <a:extLst>
            <a:ext uri="{FF2B5EF4-FFF2-40B4-BE49-F238E27FC236}">
              <a16:creationId xmlns:a16="http://schemas.microsoft.com/office/drawing/2014/main" id="{B0F07AE8-2820-A6F9-3E80-C8699807677B}"/>
            </a:ext>
          </a:extLst>
        </p:cNvPr>
        <p:cNvGrpSpPr/>
        <p:nvPr/>
      </p:nvGrpSpPr>
      <p:grpSpPr>
        <a:xfrm>
          <a:off x="0" y="0"/>
          <a:ext cx="0" cy="0"/>
          <a:chOff x="0" y="0"/>
          <a:chExt cx="0" cy="0"/>
        </a:xfrm>
      </p:grpSpPr>
      <p:sp>
        <p:nvSpPr>
          <p:cNvPr id="133" name="Google Shape;133;p30">
            <a:extLst>
              <a:ext uri="{FF2B5EF4-FFF2-40B4-BE49-F238E27FC236}">
                <a16:creationId xmlns:a16="http://schemas.microsoft.com/office/drawing/2014/main" id="{5820C50C-A34A-5D82-0882-99CEFEBEE3D9}"/>
              </a:ext>
            </a:extLst>
          </p:cNvPr>
          <p:cNvSpPr/>
          <p:nvPr/>
        </p:nvSpPr>
        <p:spPr>
          <a:xfrm>
            <a:off x="1227636" y="1574532"/>
            <a:ext cx="7587752" cy="559068"/>
          </a:xfrm>
          <a:prstGeom prst="roundRect">
            <a:avLst>
              <a:gd name="adj" fmla="val 19228"/>
            </a:avLst>
          </a:prstGeom>
          <a:solidFill>
            <a:srgbClr val="2F2967"/>
          </a:solid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en-GB" sz="2400" b="1" i="0" u="none" strike="noStrike" cap="none" dirty="0">
                <a:solidFill>
                  <a:srgbClr val="FFFFFF"/>
                </a:solidFill>
                <a:sym typeface="Arial"/>
              </a:rPr>
              <a:t>TASK: </a:t>
            </a:r>
            <a:r>
              <a:rPr lang="en-GB" sz="2400" dirty="0">
                <a:solidFill>
                  <a:srgbClr val="FFFFFF"/>
                </a:solidFill>
              </a:rPr>
              <a:t>Choose one of the tasks below to complete.</a:t>
            </a:r>
          </a:p>
        </p:txBody>
      </p:sp>
      <p:sp>
        <p:nvSpPr>
          <p:cNvPr id="135" name="Google Shape;135;p30">
            <a:extLst>
              <a:ext uri="{FF2B5EF4-FFF2-40B4-BE49-F238E27FC236}">
                <a16:creationId xmlns:a16="http://schemas.microsoft.com/office/drawing/2014/main" id="{956E4608-A5B8-A6C9-7D44-C2BDE64B3CDC}"/>
              </a:ext>
            </a:extLst>
          </p:cNvPr>
          <p:cNvSpPr/>
          <p:nvPr/>
        </p:nvSpPr>
        <p:spPr>
          <a:xfrm>
            <a:off x="1227636" y="2336532"/>
            <a:ext cx="7587752" cy="2858762"/>
          </a:xfrm>
          <a:prstGeom prst="roundRect">
            <a:avLst>
              <a:gd name="adj" fmla="val 6201"/>
            </a:avLst>
          </a:prstGeom>
          <a:solidFill>
            <a:schemeClr val="lt1"/>
          </a:solidFill>
          <a:ln w="28575" cap="flat" cmpd="sng">
            <a:solidFill>
              <a:srgbClr val="2C2B64"/>
            </a:solidFill>
            <a:prstDash val="solid"/>
            <a:round/>
            <a:headEnd type="none" w="sm" len="sm"/>
            <a:tailEnd type="none" w="sm" len="sm"/>
          </a:ln>
        </p:spPr>
        <p:txBody>
          <a:bodyPr spcFirstLastPara="1" wrap="square" lIns="91425" tIns="45700" rIns="91425" bIns="45700" anchor="t" anchorCtr="0">
            <a:noAutofit/>
          </a:bodyPr>
          <a:lstStyle/>
          <a:p>
            <a:pPr marL="457200" marR="0" lvl="0" indent="-457200" algn="l" rtl="0">
              <a:lnSpc>
                <a:spcPct val="100000"/>
              </a:lnSpc>
              <a:spcBef>
                <a:spcPts val="0"/>
              </a:spcBef>
              <a:spcAft>
                <a:spcPts val="0"/>
              </a:spcAft>
              <a:buFont typeface="+mj-lt"/>
              <a:buAutoNum type="arabicPeriod"/>
            </a:pPr>
            <a:r>
              <a:rPr lang="en-GB" sz="2400" dirty="0">
                <a:solidFill>
                  <a:srgbClr val="2F2967"/>
                </a:solidFill>
              </a:rPr>
              <a:t>Write down three modes of transport in Spanish (without looking at your sentence builder!)</a:t>
            </a:r>
          </a:p>
          <a:p>
            <a:pPr marL="457200" marR="0" lvl="0" indent="-457200" algn="l" rtl="0">
              <a:lnSpc>
                <a:spcPct val="100000"/>
              </a:lnSpc>
              <a:spcBef>
                <a:spcPts val="0"/>
              </a:spcBef>
              <a:spcAft>
                <a:spcPts val="0"/>
              </a:spcAft>
              <a:buFont typeface="+mj-lt"/>
              <a:buAutoNum type="arabicPeriod"/>
            </a:pPr>
            <a:endParaRPr lang="en-GB" sz="2400" dirty="0">
              <a:solidFill>
                <a:srgbClr val="2F2967"/>
              </a:solidFill>
            </a:endParaRPr>
          </a:p>
          <a:p>
            <a:pPr marL="457200" marR="0" lvl="0" indent="-457200" algn="l" rtl="0">
              <a:lnSpc>
                <a:spcPct val="100000"/>
              </a:lnSpc>
              <a:spcBef>
                <a:spcPts val="0"/>
              </a:spcBef>
              <a:spcAft>
                <a:spcPts val="0"/>
              </a:spcAft>
              <a:buFont typeface="+mj-lt"/>
              <a:buAutoNum type="arabicPeriod"/>
            </a:pPr>
            <a:r>
              <a:rPr lang="en-GB" sz="2400" dirty="0">
                <a:solidFill>
                  <a:srgbClr val="2F2967"/>
                </a:solidFill>
              </a:rPr>
              <a:t>Define the word ‘</a:t>
            </a:r>
            <a:r>
              <a:rPr lang="en-GB" sz="2400" b="1" dirty="0">
                <a:solidFill>
                  <a:srgbClr val="2F2967"/>
                </a:solidFill>
              </a:rPr>
              <a:t>sustainability</a:t>
            </a:r>
            <a:r>
              <a:rPr lang="en-GB" sz="2400" dirty="0">
                <a:solidFill>
                  <a:srgbClr val="2F2967"/>
                </a:solidFill>
              </a:rPr>
              <a:t>.’</a:t>
            </a:r>
          </a:p>
          <a:p>
            <a:pPr marL="457200" marR="0" lvl="0" indent="-457200" algn="l" rtl="0">
              <a:lnSpc>
                <a:spcPct val="100000"/>
              </a:lnSpc>
              <a:spcBef>
                <a:spcPts val="0"/>
              </a:spcBef>
              <a:spcAft>
                <a:spcPts val="0"/>
              </a:spcAft>
              <a:buFont typeface="+mj-lt"/>
              <a:buAutoNum type="arabicPeriod"/>
            </a:pPr>
            <a:endParaRPr lang="en-GB" sz="2400" dirty="0">
              <a:solidFill>
                <a:srgbClr val="2F2967"/>
              </a:solidFill>
            </a:endParaRPr>
          </a:p>
          <a:p>
            <a:pPr marL="457200" marR="0" lvl="0" indent="-457200" algn="l" rtl="0">
              <a:lnSpc>
                <a:spcPct val="100000"/>
              </a:lnSpc>
              <a:spcBef>
                <a:spcPts val="0"/>
              </a:spcBef>
              <a:spcAft>
                <a:spcPts val="0"/>
              </a:spcAft>
              <a:buFont typeface="+mj-lt"/>
              <a:buAutoNum type="arabicPeriod"/>
            </a:pPr>
            <a:r>
              <a:rPr lang="en-GB" sz="2400" dirty="0">
                <a:solidFill>
                  <a:srgbClr val="2F2967"/>
                </a:solidFill>
              </a:rPr>
              <a:t>Translate into English: </a:t>
            </a:r>
            <a:br>
              <a:rPr lang="en-GB" sz="2400" dirty="0">
                <a:solidFill>
                  <a:srgbClr val="2F2967"/>
                </a:solidFill>
              </a:rPr>
            </a:br>
            <a:r>
              <a:rPr lang="es-ES" sz="2400" i="1" dirty="0">
                <a:solidFill>
                  <a:srgbClr val="2F2967"/>
                </a:solidFill>
              </a:rPr>
              <a:t>‘Me gusta viajar en tren porque es relajante.’</a:t>
            </a:r>
            <a:endParaRPr lang="en-GB" sz="2400" i="1" dirty="0">
              <a:solidFill>
                <a:srgbClr val="2F2967"/>
              </a:solidFill>
            </a:endParaRPr>
          </a:p>
          <a:p>
            <a:pPr marR="0" lvl="0" algn="l" rtl="0">
              <a:lnSpc>
                <a:spcPct val="100000"/>
              </a:lnSpc>
              <a:spcBef>
                <a:spcPts val="0"/>
              </a:spcBef>
              <a:spcAft>
                <a:spcPts val="0"/>
              </a:spcAft>
            </a:pPr>
            <a:endParaRPr lang="en-GB" sz="2400" dirty="0">
              <a:solidFill>
                <a:srgbClr val="2F2967"/>
              </a:solidFill>
            </a:endParaRPr>
          </a:p>
          <a:p>
            <a:pPr marR="0" lvl="0" algn="l" rtl="0">
              <a:lnSpc>
                <a:spcPct val="100000"/>
              </a:lnSpc>
              <a:spcBef>
                <a:spcPts val="0"/>
              </a:spcBef>
              <a:spcAft>
                <a:spcPts val="0"/>
              </a:spcAft>
            </a:pPr>
            <a:endParaRPr lang="en-GB" sz="2400" dirty="0">
              <a:solidFill>
                <a:srgbClr val="2F2967"/>
              </a:solidFill>
            </a:endParaRPr>
          </a:p>
        </p:txBody>
      </p:sp>
      <p:sp>
        <p:nvSpPr>
          <p:cNvPr id="5" name="Google Shape;132;p30">
            <a:extLst>
              <a:ext uri="{FF2B5EF4-FFF2-40B4-BE49-F238E27FC236}">
                <a16:creationId xmlns:a16="http://schemas.microsoft.com/office/drawing/2014/main" id="{DE737BDA-B039-00DD-9DBD-3BBDDBE57E12}"/>
              </a:ext>
            </a:extLst>
          </p:cNvPr>
          <p:cNvSpPr/>
          <p:nvPr/>
        </p:nvSpPr>
        <p:spPr>
          <a:xfrm>
            <a:off x="1227636" y="335368"/>
            <a:ext cx="7587752" cy="1036232"/>
          </a:xfrm>
          <a:prstGeom prst="roundRect">
            <a:avLst>
              <a:gd name="adj" fmla="val 16667"/>
            </a:avLst>
          </a:prstGeom>
          <a:solidFill>
            <a:srgbClr val="F9DC4B"/>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GB" sz="4400" b="1" i="0" u="none" strike="noStrike" cap="none" dirty="0">
                <a:solidFill>
                  <a:srgbClr val="2F2967"/>
                </a:solidFill>
                <a:latin typeface="Arial"/>
                <a:ea typeface="Arial"/>
                <a:cs typeface="Arial"/>
                <a:sym typeface="Arial"/>
              </a:rPr>
              <a:t>Show me…</a:t>
            </a:r>
            <a:endParaRPr sz="2800" b="0" i="0" u="none" strike="noStrike" cap="none" dirty="0">
              <a:solidFill>
                <a:srgbClr val="2F2967"/>
              </a:solidFill>
              <a:latin typeface="Arial"/>
              <a:ea typeface="Arial"/>
              <a:cs typeface="Arial"/>
              <a:sym typeface="Arial"/>
            </a:endParaRPr>
          </a:p>
        </p:txBody>
      </p:sp>
      <p:pic>
        <p:nvPicPr>
          <p:cNvPr id="3" name="Picture 2" descr="A cartoon of a planet&#10;&#10;AI-generated content may be incorrect.">
            <a:extLst>
              <a:ext uri="{FF2B5EF4-FFF2-40B4-BE49-F238E27FC236}">
                <a16:creationId xmlns:a16="http://schemas.microsoft.com/office/drawing/2014/main" id="{1CE2D251-7777-5D21-AB1A-B77AA136CA1B}"/>
              </a:ext>
            </a:extLst>
          </p:cNvPr>
          <p:cNvPicPr>
            <a:picLocks noChangeAspect="1"/>
          </p:cNvPicPr>
          <p:nvPr/>
        </p:nvPicPr>
        <p:blipFill>
          <a:blip r:embed="rId3"/>
          <a:stretch>
            <a:fillRect/>
          </a:stretch>
        </p:blipFill>
        <p:spPr>
          <a:xfrm rot="10800000">
            <a:off x="7266201" y="3061063"/>
            <a:ext cx="1300326" cy="1409700"/>
          </a:xfrm>
          <a:prstGeom prst="rect">
            <a:avLst/>
          </a:prstGeom>
        </p:spPr>
      </p:pic>
      <p:pic>
        <p:nvPicPr>
          <p:cNvPr id="4" name="Picture 3" descr="A red and yellow flag&#10;&#10;AI-generated content may be incorrect.">
            <a:extLst>
              <a:ext uri="{FF2B5EF4-FFF2-40B4-BE49-F238E27FC236}">
                <a16:creationId xmlns:a16="http://schemas.microsoft.com/office/drawing/2014/main" id="{C2CFBD7C-1F04-B5C9-4582-DAC9FC180013}"/>
              </a:ext>
            </a:extLst>
          </p:cNvPr>
          <p:cNvPicPr>
            <a:picLocks noChangeAspect="1"/>
          </p:cNvPicPr>
          <p:nvPr/>
        </p:nvPicPr>
        <p:blipFill>
          <a:blip r:embed="rId4"/>
          <a:stretch>
            <a:fillRect/>
          </a:stretch>
        </p:blipFill>
        <p:spPr>
          <a:xfrm>
            <a:off x="443263" y="312941"/>
            <a:ext cx="1423637" cy="1358862"/>
          </a:xfrm>
          <a:prstGeom prst="rect">
            <a:avLst/>
          </a:prstGeom>
        </p:spPr>
      </p:pic>
    </p:spTree>
    <p:extLst>
      <p:ext uri="{BB962C8B-B14F-4D97-AF65-F5344CB8AC3E}">
        <p14:creationId xmlns:p14="http://schemas.microsoft.com/office/powerpoint/2010/main" val="31077090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1">
          <a:extLst>
            <a:ext uri="{FF2B5EF4-FFF2-40B4-BE49-F238E27FC236}">
              <a16:creationId xmlns:a16="http://schemas.microsoft.com/office/drawing/2014/main" id="{91062FB5-B2BF-1BCA-62F1-6601205D699F}"/>
            </a:ext>
          </a:extLst>
        </p:cNvPr>
        <p:cNvGrpSpPr/>
        <p:nvPr/>
      </p:nvGrpSpPr>
      <p:grpSpPr>
        <a:xfrm>
          <a:off x="0" y="0"/>
          <a:ext cx="0" cy="0"/>
          <a:chOff x="0" y="0"/>
          <a:chExt cx="0" cy="0"/>
        </a:xfrm>
      </p:grpSpPr>
      <p:pic>
        <p:nvPicPr>
          <p:cNvPr id="7" name="Picture 6" descr="A cartoon of a person with question marks above their head&#10;&#10;AI-generated content may be incorrect.">
            <a:extLst>
              <a:ext uri="{FF2B5EF4-FFF2-40B4-BE49-F238E27FC236}">
                <a16:creationId xmlns:a16="http://schemas.microsoft.com/office/drawing/2014/main" id="{F96EBF42-72FF-023F-8B12-C9C861C50D92}"/>
              </a:ext>
            </a:extLst>
          </p:cNvPr>
          <p:cNvPicPr>
            <a:picLocks noChangeAspect="1"/>
          </p:cNvPicPr>
          <p:nvPr/>
        </p:nvPicPr>
        <p:blipFill>
          <a:blip r:embed="rId3"/>
          <a:stretch>
            <a:fillRect/>
          </a:stretch>
        </p:blipFill>
        <p:spPr>
          <a:xfrm>
            <a:off x="8119211" y="2313784"/>
            <a:ext cx="1142647" cy="1143790"/>
          </a:xfrm>
          <a:prstGeom prst="rect">
            <a:avLst/>
          </a:prstGeom>
        </p:spPr>
      </p:pic>
      <p:sp>
        <p:nvSpPr>
          <p:cNvPr id="133" name="Google Shape;133;p30">
            <a:extLst>
              <a:ext uri="{FF2B5EF4-FFF2-40B4-BE49-F238E27FC236}">
                <a16:creationId xmlns:a16="http://schemas.microsoft.com/office/drawing/2014/main" id="{28EF87B7-066A-A919-22F3-78E44F55E8BA}"/>
              </a:ext>
            </a:extLst>
          </p:cNvPr>
          <p:cNvSpPr/>
          <p:nvPr/>
        </p:nvSpPr>
        <p:spPr>
          <a:xfrm>
            <a:off x="1207315" y="339866"/>
            <a:ext cx="5984059" cy="716084"/>
          </a:xfrm>
          <a:prstGeom prst="roundRect">
            <a:avLst>
              <a:gd name="adj" fmla="val 20555"/>
            </a:avLst>
          </a:prstGeom>
          <a:solidFill>
            <a:schemeClr val="lt1"/>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3200" b="0" i="0" u="none" strike="noStrike" kern="0" cap="none" spc="0" normalizeH="0" baseline="0" noProof="0" dirty="0">
                <a:ln>
                  <a:noFill/>
                </a:ln>
                <a:solidFill>
                  <a:srgbClr val="2F2967"/>
                </a:solidFill>
                <a:effectLst/>
                <a:uLnTx/>
                <a:uFillTx/>
                <a:latin typeface="Arial"/>
                <a:cs typeface="Arial"/>
                <a:sym typeface="Arial"/>
              </a:rPr>
              <a:t>These words are all </a:t>
            </a:r>
            <a:r>
              <a:rPr kumimoji="0" lang="en-GB" sz="3200" b="1" i="0" u="none" strike="noStrike" kern="0" cap="none" spc="0" normalizeH="0" baseline="0" noProof="0" dirty="0">
                <a:ln>
                  <a:noFill/>
                </a:ln>
                <a:solidFill>
                  <a:srgbClr val="5BB98E"/>
                </a:solidFill>
                <a:effectLst/>
                <a:uLnTx/>
                <a:uFillTx/>
                <a:latin typeface="Arial"/>
                <a:cs typeface="Arial"/>
                <a:sym typeface="Arial"/>
              </a:rPr>
              <a:t>cognates</a:t>
            </a:r>
            <a:r>
              <a:rPr kumimoji="0" lang="en-GB" sz="3200" b="0" i="0" u="none" strike="noStrike" kern="0" cap="none" spc="0" normalizeH="0" baseline="0" noProof="0" dirty="0">
                <a:ln>
                  <a:noFill/>
                </a:ln>
                <a:solidFill>
                  <a:srgbClr val="2F2967"/>
                </a:solidFill>
                <a:effectLst/>
                <a:uLnTx/>
                <a:uFillTx/>
                <a:latin typeface="Arial"/>
                <a:cs typeface="Arial"/>
                <a:sym typeface="Arial"/>
              </a:rPr>
              <a:t>:</a:t>
            </a:r>
          </a:p>
        </p:txBody>
      </p:sp>
      <p:sp>
        <p:nvSpPr>
          <p:cNvPr id="134" name="Google Shape;134;p30">
            <a:extLst>
              <a:ext uri="{FF2B5EF4-FFF2-40B4-BE49-F238E27FC236}">
                <a16:creationId xmlns:a16="http://schemas.microsoft.com/office/drawing/2014/main" id="{AFD136FA-EAFC-9B0B-FB2F-404CF040F155}"/>
              </a:ext>
            </a:extLst>
          </p:cNvPr>
          <p:cNvSpPr/>
          <p:nvPr/>
        </p:nvSpPr>
        <p:spPr>
          <a:xfrm>
            <a:off x="7410449" y="339866"/>
            <a:ext cx="1499871" cy="804313"/>
          </a:xfrm>
          <a:prstGeom prst="roundRect">
            <a:avLst>
              <a:gd name="adj" fmla="val 13076"/>
            </a:avLst>
          </a:prstGeom>
          <a:solidFill>
            <a:srgbClr val="5BB98E"/>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000" b="1" i="0" u="none" strike="noStrike" kern="0" cap="none" spc="0" normalizeH="0" baseline="0" noProof="0" dirty="0">
                <a:ln>
                  <a:noFill/>
                </a:ln>
                <a:solidFill>
                  <a:srgbClr val="FFFFFF"/>
                </a:solidFill>
                <a:effectLst/>
                <a:uLnTx/>
                <a:uFillTx/>
                <a:latin typeface="Arial"/>
                <a:ea typeface="Arial"/>
                <a:cs typeface="Arial"/>
                <a:sym typeface="Arial"/>
              </a:rPr>
              <a:t>Key </a:t>
            </a:r>
            <a:r>
              <a:rPr kumimoji="0" lang="en-GB" sz="2000" b="1" i="0" u="none" strike="noStrike" kern="0" cap="none" spc="0" normalizeH="0" baseline="0" noProof="0" dirty="0">
                <a:ln>
                  <a:noFill/>
                </a:ln>
                <a:solidFill>
                  <a:srgbClr val="FFFFFF"/>
                </a:solidFill>
                <a:effectLst/>
                <a:uLnTx/>
                <a:uFillTx/>
                <a:latin typeface="Arial"/>
                <a:cs typeface="Arial"/>
                <a:sym typeface="Arial"/>
              </a:rPr>
              <a:t>word</a:t>
            </a:r>
            <a:r>
              <a:rPr kumimoji="0" lang="en-GB" sz="2000" b="1" i="0" u="none" strike="noStrike" kern="0" cap="none" spc="0" normalizeH="0" baseline="0" noProof="0" dirty="0">
                <a:ln>
                  <a:noFill/>
                </a:ln>
                <a:solidFill>
                  <a:srgbClr val="FFFFFF"/>
                </a:solidFill>
                <a:effectLst/>
                <a:uLnTx/>
                <a:uFillTx/>
                <a:latin typeface="Arial"/>
                <a:ea typeface="Arial"/>
                <a:cs typeface="Arial"/>
                <a:sym typeface="Arial"/>
              </a:rPr>
              <a:t>:</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000" b="0" i="0" u="none" strike="noStrike" kern="0" cap="none" spc="0" normalizeH="0" baseline="0" noProof="0" dirty="0">
                <a:ln>
                  <a:noFill/>
                </a:ln>
                <a:solidFill>
                  <a:srgbClr val="FFFFFF"/>
                </a:solidFill>
                <a:effectLst/>
                <a:uLnTx/>
                <a:uFillTx/>
                <a:latin typeface="Arial"/>
                <a:cs typeface="Arial"/>
                <a:sym typeface="Arial"/>
              </a:rPr>
              <a:t>cognate</a:t>
            </a:r>
            <a:endParaRPr kumimoji="0" lang="en-GB" sz="1200" b="0" i="0" u="none" strike="noStrike" kern="0" cap="none" spc="0" normalizeH="0" baseline="0" noProof="0" dirty="0">
              <a:ln>
                <a:noFill/>
              </a:ln>
              <a:solidFill>
                <a:srgbClr val="FFFFFF"/>
              </a:solidFill>
              <a:effectLst/>
              <a:uLnTx/>
              <a:uFillTx/>
              <a:latin typeface="Arial"/>
              <a:cs typeface="Arial"/>
              <a:sym typeface="Arial"/>
            </a:endParaRPr>
          </a:p>
        </p:txBody>
      </p:sp>
      <p:sp>
        <p:nvSpPr>
          <p:cNvPr id="135" name="Google Shape;135;p30">
            <a:extLst>
              <a:ext uri="{FF2B5EF4-FFF2-40B4-BE49-F238E27FC236}">
                <a16:creationId xmlns:a16="http://schemas.microsoft.com/office/drawing/2014/main" id="{34C86B08-8564-87BC-0FB1-A141A896B687}"/>
              </a:ext>
            </a:extLst>
          </p:cNvPr>
          <p:cNvSpPr/>
          <p:nvPr/>
        </p:nvSpPr>
        <p:spPr>
          <a:xfrm>
            <a:off x="1272063" y="1341240"/>
            <a:ext cx="1883260" cy="804313"/>
          </a:xfrm>
          <a:prstGeom prst="roundRect">
            <a:avLst>
              <a:gd name="adj" fmla="val 16071"/>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lvl="0" algn="ctr"/>
            <a:r>
              <a:rPr lang="en-GB" sz="2800" dirty="0" err="1">
                <a:solidFill>
                  <a:srgbClr val="2F2967"/>
                </a:solidFill>
              </a:rPr>
              <a:t>el</a:t>
            </a:r>
            <a:r>
              <a:rPr lang="en-GB" sz="2800" dirty="0">
                <a:solidFill>
                  <a:srgbClr val="2F2967"/>
                </a:solidFill>
              </a:rPr>
              <a:t> hospital</a:t>
            </a:r>
          </a:p>
        </p:txBody>
      </p:sp>
      <p:sp>
        <p:nvSpPr>
          <p:cNvPr id="6" name="Google Shape;135;p30">
            <a:extLst>
              <a:ext uri="{FF2B5EF4-FFF2-40B4-BE49-F238E27FC236}">
                <a16:creationId xmlns:a16="http://schemas.microsoft.com/office/drawing/2014/main" id="{ACED9D60-B62C-3F21-7F13-99375B31659C}"/>
              </a:ext>
            </a:extLst>
          </p:cNvPr>
          <p:cNvSpPr/>
          <p:nvPr/>
        </p:nvSpPr>
        <p:spPr>
          <a:xfrm>
            <a:off x="3239473" y="1341238"/>
            <a:ext cx="1620967" cy="804313"/>
          </a:xfrm>
          <a:prstGeom prst="roundRect">
            <a:avLst>
              <a:gd name="adj" fmla="val 14886"/>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lvl="0" algn="ctr"/>
            <a:r>
              <a:rPr lang="en-GB" sz="2800" dirty="0" err="1">
                <a:solidFill>
                  <a:srgbClr val="2F2967"/>
                </a:solidFill>
              </a:rPr>
              <a:t>el</a:t>
            </a:r>
            <a:r>
              <a:rPr lang="en-GB" sz="2800" dirty="0">
                <a:solidFill>
                  <a:srgbClr val="2F2967"/>
                </a:solidFill>
              </a:rPr>
              <a:t> doctor</a:t>
            </a:r>
          </a:p>
        </p:txBody>
      </p:sp>
      <p:sp>
        <p:nvSpPr>
          <p:cNvPr id="2" name="Google Shape;133;p30">
            <a:extLst>
              <a:ext uri="{FF2B5EF4-FFF2-40B4-BE49-F238E27FC236}">
                <a16:creationId xmlns:a16="http://schemas.microsoft.com/office/drawing/2014/main" id="{AB82A981-F599-FCD8-2C31-756B5927709A}"/>
              </a:ext>
            </a:extLst>
          </p:cNvPr>
          <p:cNvSpPr/>
          <p:nvPr/>
        </p:nvSpPr>
        <p:spPr>
          <a:xfrm>
            <a:off x="1207315" y="2587470"/>
            <a:ext cx="6850835" cy="625616"/>
          </a:xfrm>
          <a:prstGeom prst="roundRect">
            <a:avLst>
              <a:gd name="adj" fmla="val 18596"/>
            </a:avLst>
          </a:prstGeom>
          <a:solidFill>
            <a:srgbClr val="2F2967"/>
          </a:solidFill>
          <a:ln>
            <a:noFill/>
          </a:ln>
        </p:spPr>
        <p:txBody>
          <a:bodyPr spcFirstLastPara="1" wrap="square" lIns="91425" tIns="45700" rIns="91425" bIns="45700" anchor="ctr" anchorCtr="0">
            <a:noAutofit/>
          </a:bodyPr>
          <a:lstStyle/>
          <a:p>
            <a:pPr marL="0" marR="0" lvl="0" indent="0" algn="ctr" defTabSz="914400" rtl="0" eaLnBrk="1" fontAlgn="auto" latinLnBrk="0" hangingPunct="1">
              <a:lnSpc>
                <a:spcPct val="100000"/>
              </a:lnSpc>
              <a:spcBef>
                <a:spcPts val="0"/>
              </a:spcBef>
              <a:spcAft>
                <a:spcPts val="0"/>
              </a:spcAft>
              <a:buClr>
                <a:srgbClr val="000000"/>
              </a:buClr>
              <a:buSzPts val="2400"/>
              <a:buFont typeface="Arial"/>
              <a:buNone/>
              <a:tabLst/>
              <a:defRPr/>
            </a:pPr>
            <a:r>
              <a:rPr kumimoji="0" lang="en-GB" sz="2400" b="0" i="0" u="none" strike="noStrike" kern="0" cap="none" spc="0" normalizeH="0" baseline="0" noProof="0" dirty="0">
                <a:ln>
                  <a:noFill/>
                </a:ln>
                <a:solidFill>
                  <a:srgbClr val="FFFFFF"/>
                </a:solidFill>
                <a:effectLst/>
                <a:uLnTx/>
                <a:uFillTx/>
                <a:latin typeface="Arial"/>
                <a:cs typeface="Arial"/>
                <a:sym typeface="Arial"/>
              </a:rPr>
              <a:t>Q. What do you think the word </a:t>
            </a:r>
            <a:r>
              <a:rPr kumimoji="0" lang="en-GB" sz="2400" b="1" i="0" u="none" strike="noStrike" kern="0" cap="none" spc="0" normalizeH="0" baseline="0" noProof="0" dirty="0">
                <a:ln>
                  <a:noFill/>
                </a:ln>
                <a:solidFill>
                  <a:srgbClr val="FFFFFF"/>
                </a:solidFill>
                <a:effectLst/>
                <a:uLnTx/>
                <a:uFillTx/>
                <a:latin typeface="Arial"/>
                <a:cs typeface="Arial"/>
                <a:sym typeface="Arial"/>
              </a:rPr>
              <a:t>cognate</a:t>
            </a:r>
            <a:r>
              <a:rPr kumimoji="0" lang="en-GB" sz="2400" b="0" i="0" u="none" strike="noStrike" kern="0" cap="none" spc="0" normalizeH="0" baseline="0" noProof="0" dirty="0">
                <a:ln>
                  <a:noFill/>
                </a:ln>
                <a:solidFill>
                  <a:srgbClr val="FFFFFF"/>
                </a:solidFill>
                <a:effectLst/>
                <a:uLnTx/>
                <a:uFillTx/>
                <a:latin typeface="Arial"/>
                <a:cs typeface="Arial"/>
                <a:sym typeface="Arial"/>
              </a:rPr>
              <a:t> means?</a:t>
            </a:r>
          </a:p>
        </p:txBody>
      </p:sp>
      <p:sp>
        <p:nvSpPr>
          <p:cNvPr id="8" name="Google Shape;135;p30">
            <a:extLst>
              <a:ext uri="{FF2B5EF4-FFF2-40B4-BE49-F238E27FC236}">
                <a16:creationId xmlns:a16="http://schemas.microsoft.com/office/drawing/2014/main" id="{530BB63B-82AA-3EC1-FFB5-10D47730A7A6}"/>
              </a:ext>
            </a:extLst>
          </p:cNvPr>
          <p:cNvSpPr/>
          <p:nvPr/>
        </p:nvSpPr>
        <p:spPr>
          <a:xfrm>
            <a:off x="4957080" y="1345567"/>
            <a:ext cx="1702470" cy="804313"/>
          </a:xfrm>
          <a:prstGeom prst="roundRect">
            <a:avLst>
              <a:gd name="adj" fmla="val 16070"/>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lvl="0" algn="ctr"/>
            <a:r>
              <a:rPr lang="en-GB" sz="2800" dirty="0" err="1">
                <a:solidFill>
                  <a:srgbClr val="2F2967"/>
                </a:solidFill>
              </a:rPr>
              <a:t>el</a:t>
            </a:r>
            <a:r>
              <a:rPr lang="en-GB" sz="2800" dirty="0">
                <a:solidFill>
                  <a:srgbClr val="2F2967"/>
                </a:solidFill>
              </a:rPr>
              <a:t> animal</a:t>
            </a:r>
          </a:p>
        </p:txBody>
      </p:sp>
      <p:sp>
        <p:nvSpPr>
          <p:cNvPr id="9" name="Google Shape;135;p30">
            <a:extLst>
              <a:ext uri="{FF2B5EF4-FFF2-40B4-BE49-F238E27FC236}">
                <a16:creationId xmlns:a16="http://schemas.microsoft.com/office/drawing/2014/main" id="{F7916FF8-6327-1A2B-5CC3-F7B51539085A}"/>
              </a:ext>
            </a:extLst>
          </p:cNvPr>
          <p:cNvSpPr/>
          <p:nvPr/>
        </p:nvSpPr>
        <p:spPr>
          <a:xfrm>
            <a:off x="6743700" y="1341239"/>
            <a:ext cx="2166620" cy="804313"/>
          </a:xfrm>
          <a:prstGeom prst="roundRect">
            <a:avLst>
              <a:gd name="adj" fmla="val 16070"/>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lvl="0" algn="ctr"/>
            <a:r>
              <a:rPr lang="en-GB" sz="2800" dirty="0" err="1">
                <a:solidFill>
                  <a:srgbClr val="2F2967"/>
                </a:solidFill>
              </a:rPr>
              <a:t>el</a:t>
            </a:r>
            <a:r>
              <a:rPr lang="en-GB" sz="2800" dirty="0">
                <a:solidFill>
                  <a:srgbClr val="2F2967"/>
                </a:solidFill>
              </a:rPr>
              <a:t> chocolate</a:t>
            </a:r>
          </a:p>
        </p:txBody>
      </p:sp>
      <p:sp>
        <p:nvSpPr>
          <p:cNvPr id="10" name="Google Shape;134;p30">
            <a:extLst>
              <a:ext uri="{FF2B5EF4-FFF2-40B4-BE49-F238E27FC236}">
                <a16:creationId xmlns:a16="http://schemas.microsoft.com/office/drawing/2014/main" id="{DEA0252B-CB79-29E4-A073-1D87A4B2E4AE}"/>
              </a:ext>
            </a:extLst>
          </p:cNvPr>
          <p:cNvSpPr/>
          <p:nvPr/>
        </p:nvSpPr>
        <p:spPr>
          <a:xfrm>
            <a:off x="1207315" y="3428999"/>
            <a:ext cx="7703006" cy="2295526"/>
          </a:xfrm>
          <a:prstGeom prst="roundRect">
            <a:avLst>
              <a:gd name="adj" fmla="val 7691"/>
            </a:avLst>
          </a:prstGeom>
          <a:solidFill>
            <a:srgbClr val="5BB98E"/>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lvl="0"/>
            <a:r>
              <a:rPr lang="en-GB" sz="2100" dirty="0">
                <a:solidFill>
                  <a:srgbClr val="FFFFFF"/>
                </a:solidFill>
              </a:rPr>
              <a:t>A </a:t>
            </a:r>
            <a:r>
              <a:rPr lang="en-GB" sz="2100" b="1" dirty="0">
                <a:solidFill>
                  <a:srgbClr val="FFFFFF"/>
                </a:solidFill>
              </a:rPr>
              <a:t>cognate</a:t>
            </a:r>
            <a:r>
              <a:rPr lang="en-GB" sz="2100" dirty="0">
                <a:solidFill>
                  <a:srgbClr val="FFFFFF"/>
                </a:solidFill>
              </a:rPr>
              <a:t> is a word that is the </a:t>
            </a:r>
            <a:r>
              <a:rPr lang="en-GB" sz="2100" b="1" dirty="0">
                <a:solidFill>
                  <a:srgbClr val="FFFFFF"/>
                </a:solidFill>
              </a:rPr>
              <a:t>same</a:t>
            </a:r>
            <a:r>
              <a:rPr lang="en-GB" sz="2100" dirty="0">
                <a:solidFill>
                  <a:srgbClr val="FFFFFF"/>
                </a:solidFill>
              </a:rPr>
              <a:t> in Spanish and English. </a:t>
            </a:r>
          </a:p>
          <a:p>
            <a:pPr lvl="0"/>
            <a:r>
              <a:rPr lang="en-GB" sz="2100" dirty="0">
                <a:solidFill>
                  <a:srgbClr val="FFFFFF"/>
                </a:solidFill>
              </a:rPr>
              <a:t>Cognates are useful for people learning to speak a foreign language as they help us to work out what words mean.</a:t>
            </a:r>
          </a:p>
          <a:p>
            <a:pPr lvl="0"/>
            <a:endParaRPr lang="en-GB" sz="2100" dirty="0">
              <a:solidFill>
                <a:srgbClr val="FFFFFF"/>
              </a:solidFill>
            </a:endParaRPr>
          </a:p>
          <a:p>
            <a:pPr lvl="0"/>
            <a:r>
              <a:rPr lang="en-GB" sz="2100" i="1" dirty="0">
                <a:solidFill>
                  <a:srgbClr val="FFFFFF"/>
                </a:solidFill>
              </a:rPr>
              <a:t>Note: a </a:t>
            </a:r>
            <a:r>
              <a:rPr lang="en-GB" sz="2100" b="1" i="1" dirty="0">
                <a:solidFill>
                  <a:srgbClr val="FFFFFF"/>
                </a:solidFill>
              </a:rPr>
              <a:t>near cognate </a:t>
            </a:r>
            <a:r>
              <a:rPr lang="en-GB" sz="2100" i="1" dirty="0">
                <a:solidFill>
                  <a:srgbClr val="FFFFFF"/>
                </a:solidFill>
              </a:rPr>
              <a:t>is a word that is very </a:t>
            </a:r>
            <a:r>
              <a:rPr lang="en-GB" sz="2100" b="1" i="1" dirty="0">
                <a:solidFill>
                  <a:srgbClr val="FFFFFF"/>
                </a:solidFill>
              </a:rPr>
              <a:t>similar</a:t>
            </a:r>
            <a:r>
              <a:rPr lang="en-GB" sz="2100" i="1" dirty="0">
                <a:solidFill>
                  <a:srgbClr val="FFFFFF"/>
                </a:solidFill>
              </a:rPr>
              <a:t> in another language e.g. </a:t>
            </a:r>
            <a:r>
              <a:rPr lang="en-GB" sz="2100" i="1" dirty="0" err="1">
                <a:solidFill>
                  <a:srgbClr val="FFFFFF"/>
                </a:solidFill>
              </a:rPr>
              <a:t>delicioso</a:t>
            </a:r>
            <a:r>
              <a:rPr lang="en-GB" sz="2100" i="1" dirty="0">
                <a:solidFill>
                  <a:srgbClr val="FFFFFF"/>
                </a:solidFill>
              </a:rPr>
              <a:t> (delicious!) </a:t>
            </a:r>
          </a:p>
        </p:txBody>
      </p:sp>
    </p:spTree>
    <p:extLst>
      <p:ext uri="{BB962C8B-B14F-4D97-AF65-F5344CB8AC3E}">
        <p14:creationId xmlns:p14="http://schemas.microsoft.com/office/powerpoint/2010/main" val="676258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35"/>
                                        </p:tgtEl>
                                        <p:attrNameLst>
                                          <p:attrName>style.visibility</p:attrName>
                                        </p:attrNameLst>
                                      </p:cBhvr>
                                      <p:to>
                                        <p:strVal val="visible"/>
                                      </p:to>
                                    </p:set>
                                    <p:anim calcmode="lin" valueType="num">
                                      <p:cBhvr>
                                        <p:cTn id="7" dur="500" fill="hold"/>
                                        <p:tgtEl>
                                          <p:spTgt spid="135"/>
                                        </p:tgtEl>
                                        <p:attrNameLst>
                                          <p:attrName>ppt_w</p:attrName>
                                        </p:attrNameLst>
                                      </p:cBhvr>
                                      <p:tavLst>
                                        <p:tav tm="0">
                                          <p:val>
                                            <p:fltVal val="0"/>
                                          </p:val>
                                        </p:tav>
                                        <p:tav tm="100000">
                                          <p:val>
                                            <p:strVal val="#ppt_w"/>
                                          </p:val>
                                        </p:tav>
                                      </p:tavLst>
                                    </p:anim>
                                    <p:anim calcmode="lin" valueType="num">
                                      <p:cBhvr>
                                        <p:cTn id="8" dur="500" fill="hold"/>
                                        <p:tgtEl>
                                          <p:spTgt spid="135"/>
                                        </p:tgtEl>
                                        <p:attrNameLst>
                                          <p:attrName>ppt_h</p:attrName>
                                        </p:attrNameLst>
                                      </p:cBhvr>
                                      <p:tavLst>
                                        <p:tav tm="0">
                                          <p:val>
                                            <p:fltVal val="0"/>
                                          </p:val>
                                        </p:tav>
                                        <p:tav tm="100000">
                                          <p:val>
                                            <p:strVal val="#ppt_h"/>
                                          </p:val>
                                        </p:tav>
                                      </p:tavLst>
                                    </p:anim>
                                    <p:animEffect transition="in" filter="fade">
                                      <p:cBhvr>
                                        <p:cTn id="9" dur="500"/>
                                        <p:tgtEl>
                                          <p:spTgt spid="135"/>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 calcmode="lin" valueType="num">
                                      <p:cBhvr>
                                        <p:cTn id="28" dur="500" fill="hold"/>
                                        <p:tgtEl>
                                          <p:spTgt spid="9"/>
                                        </p:tgtEl>
                                        <p:attrNameLst>
                                          <p:attrName>ppt_w</p:attrName>
                                        </p:attrNameLst>
                                      </p:cBhvr>
                                      <p:tavLst>
                                        <p:tav tm="0">
                                          <p:val>
                                            <p:fltVal val="0"/>
                                          </p:val>
                                        </p:tav>
                                        <p:tav tm="100000">
                                          <p:val>
                                            <p:strVal val="#ppt_w"/>
                                          </p:val>
                                        </p:tav>
                                      </p:tavLst>
                                    </p:anim>
                                    <p:anim calcmode="lin" valueType="num">
                                      <p:cBhvr>
                                        <p:cTn id="29" dur="500" fill="hold"/>
                                        <p:tgtEl>
                                          <p:spTgt spid="9"/>
                                        </p:tgtEl>
                                        <p:attrNameLst>
                                          <p:attrName>ppt_h</p:attrName>
                                        </p:attrNameLst>
                                      </p:cBhvr>
                                      <p:tavLst>
                                        <p:tav tm="0">
                                          <p:val>
                                            <p:fltVal val="0"/>
                                          </p:val>
                                        </p:tav>
                                        <p:tav tm="100000">
                                          <p:val>
                                            <p:strVal val="#ppt_h"/>
                                          </p:val>
                                        </p:tav>
                                      </p:tavLst>
                                    </p:anim>
                                    <p:animEffect transition="in" filter="fade">
                                      <p:cBhvr>
                                        <p:cTn id="30" dur="500"/>
                                        <p:tgtEl>
                                          <p:spTgt spid="9"/>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wipe(left)">
                                      <p:cBhvr>
                                        <p:cTn id="35" dur="500"/>
                                        <p:tgtEl>
                                          <p:spTgt spid="2"/>
                                        </p:tgtEl>
                                      </p:cBhvr>
                                    </p:animEffect>
                                  </p:childTnLst>
                                </p:cTn>
                              </p:par>
                              <p:par>
                                <p:cTn id="36" presetID="53" presetClass="entr" presetSubtype="16" fill="hold" nodeType="withEffect">
                                  <p:stCondLst>
                                    <p:cond delay="0"/>
                                  </p:stCondLst>
                                  <p:childTnLst>
                                    <p:set>
                                      <p:cBhvr>
                                        <p:cTn id="37" dur="1" fill="hold">
                                          <p:stCondLst>
                                            <p:cond delay="0"/>
                                          </p:stCondLst>
                                        </p:cTn>
                                        <p:tgtEl>
                                          <p:spTgt spid="7"/>
                                        </p:tgtEl>
                                        <p:attrNameLst>
                                          <p:attrName>style.visibility</p:attrName>
                                        </p:attrNameLst>
                                      </p:cBhvr>
                                      <p:to>
                                        <p:strVal val="visible"/>
                                      </p:to>
                                    </p:set>
                                    <p:anim calcmode="lin" valueType="num">
                                      <p:cBhvr>
                                        <p:cTn id="38" dur="500" fill="hold"/>
                                        <p:tgtEl>
                                          <p:spTgt spid="7"/>
                                        </p:tgtEl>
                                        <p:attrNameLst>
                                          <p:attrName>ppt_w</p:attrName>
                                        </p:attrNameLst>
                                      </p:cBhvr>
                                      <p:tavLst>
                                        <p:tav tm="0">
                                          <p:val>
                                            <p:fltVal val="0"/>
                                          </p:val>
                                        </p:tav>
                                        <p:tav tm="100000">
                                          <p:val>
                                            <p:strVal val="#ppt_w"/>
                                          </p:val>
                                        </p:tav>
                                      </p:tavLst>
                                    </p:anim>
                                    <p:anim calcmode="lin" valueType="num">
                                      <p:cBhvr>
                                        <p:cTn id="39" dur="500" fill="hold"/>
                                        <p:tgtEl>
                                          <p:spTgt spid="7"/>
                                        </p:tgtEl>
                                        <p:attrNameLst>
                                          <p:attrName>ppt_h</p:attrName>
                                        </p:attrNameLst>
                                      </p:cBhvr>
                                      <p:tavLst>
                                        <p:tav tm="0">
                                          <p:val>
                                            <p:fltVal val="0"/>
                                          </p:val>
                                        </p:tav>
                                        <p:tav tm="100000">
                                          <p:val>
                                            <p:strVal val="#ppt_h"/>
                                          </p:val>
                                        </p:tav>
                                      </p:tavLst>
                                    </p:anim>
                                    <p:animEffect transition="in" filter="fade">
                                      <p:cBhvr>
                                        <p:cTn id="40" dur="500"/>
                                        <p:tgtEl>
                                          <p:spTgt spid="7"/>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grpId="0" nodeType="clickEffect">
                                  <p:stCondLst>
                                    <p:cond delay="0"/>
                                  </p:stCondLst>
                                  <p:childTnLst>
                                    <p:set>
                                      <p:cBhvr>
                                        <p:cTn id="44" dur="1" fill="hold">
                                          <p:stCondLst>
                                            <p:cond delay="0"/>
                                          </p:stCondLst>
                                        </p:cTn>
                                        <p:tgtEl>
                                          <p:spTgt spid="10"/>
                                        </p:tgtEl>
                                        <p:attrNameLst>
                                          <p:attrName>style.visibility</p:attrName>
                                        </p:attrNameLst>
                                      </p:cBhvr>
                                      <p:to>
                                        <p:strVal val="visible"/>
                                      </p:to>
                                    </p:set>
                                    <p:animEffect transition="in" filter="wipe(left)">
                                      <p:cBhvr>
                                        <p:cTn id="45"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 grpId="0" animBg="1"/>
      <p:bldP spid="6" grpId="0" animBg="1"/>
      <p:bldP spid="2" grpId="0" animBg="1"/>
      <p:bldP spid="8" grpId="0" animBg="1"/>
      <p:bldP spid="9" grpId="0" animBg="1"/>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1">
          <a:extLst>
            <a:ext uri="{FF2B5EF4-FFF2-40B4-BE49-F238E27FC236}">
              <a16:creationId xmlns:a16="http://schemas.microsoft.com/office/drawing/2014/main" id="{54F305C5-94D9-980E-D4CF-4813B5197C46}"/>
            </a:ext>
          </a:extLst>
        </p:cNvPr>
        <p:cNvGrpSpPr/>
        <p:nvPr/>
      </p:nvGrpSpPr>
      <p:grpSpPr>
        <a:xfrm>
          <a:off x="0" y="0"/>
          <a:ext cx="0" cy="0"/>
          <a:chOff x="0" y="0"/>
          <a:chExt cx="0" cy="0"/>
        </a:xfrm>
      </p:grpSpPr>
      <p:sp>
        <p:nvSpPr>
          <p:cNvPr id="133" name="Google Shape;133;p30">
            <a:extLst>
              <a:ext uri="{FF2B5EF4-FFF2-40B4-BE49-F238E27FC236}">
                <a16:creationId xmlns:a16="http://schemas.microsoft.com/office/drawing/2014/main" id="{5202274B-A41A-6878-B8B8-1203E636603E}"/>
              </a:ext>
            </a:extLst>
          </p:cNvPr>
          <p:cNvSpPr/>
          <p:nvPr/>
        </p:nvSpPr>
        <p:spPr>
          <a:xfrm>
            <a:off x="1207315" y="656156"/>
            <a:ext cx="6911896" cy="716084"/>
          </a:xfrm>
          <a:prstGeom prst="roundRect">
            <a:avLst>
              <a:gd name="adj" fmla="val 20555"/>
            </a:avLst>
          </a:prstGeom>
          <a:solidFill>
            <a:schemeClr val="lt1"/>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r>
              <a:rPr lang="en-GB" sz="3200" dirty="0">
                <a:solidFill>
                  <a:srgbClr val="2F2967"/>
                </a:solidFill>
              </a:rPr>
              <a:t>These words are all </a:t>
            </a:r>
            <a:r>
              <a:rPr lang="en-GB" sz="3200" b="1" dirty="0">
                <a:solidFill>
                  <a:srgbClr val="5BB98E"/>
                </a:solidFill>
              </a:rPr>
              <a:t>near</a:t>
            </a:r>
            <a:r>
              <a:rPr lang="en-GB" sz="3200" dirty="0">
                <a:solidFill>
                  <a:srgbClr val="2F2967"/>
                </a:solidFill>
              </a:rPr>
              <a:t> </a:t>
            </a:r>
            <a:r>
              <a:rPr lang="en-GB" sz="3200" b="1" dirty="0">
                <a:solidFill>
                  <a:srgbClr val="5BB98E"/>
                </a:solidFill>
              </a:rPr>
              <a:t>cognates</a:t>
            </a:r>
            <a:r>
              <a:rPr lang="en-GB" sz="3200" dirty="0">
                <a:solidFill>
                  <a:srgbClr val="2F2967"/>
                </a:solidFill>
              </a:rPr>
              <a:t>:</a:t>
            </a:r>
          </a:p>
        </p:txBody>
      </p:sp>
      <p:sp>
        <p:nvSpPr>
          <p:cNvPr id="135" name="Google Shape;135;p30">
            <a:extLst>
              <a:ext uri="{FF2B5EF4-FFF2-40B4-BE49-F238E27FC236}">
                <a16:creationId xmlns:a16="http://schemas.microsoft.com/office/drawing/2014/main" id="{D086480B-F572-B400-234F-5F5E2FE6F4C4}"/>
              </a:ext>
            </a:extLst>
          </p:cNvPr>
          <p:cNvSpPr/>
          <p:nvPr/>
        </p:nvSpPr>
        <p:spPr>
          <a:xfrm>
            <a:off x="1187694" y="1998465"/>
            <a:ext cx="2355420" cy="804313"/>
          </a:xfrm>
          <a:prstGeom prst="roundRect">
            <a:avLst>
              <a:gd name="adj" fmla="val 16071"/>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lvl="0" algn="ctr"/>
            <a:r>
              <a:rPr lang="en-GB" sz="2800" dirty="0" err="1">
                <a:solidFill>
                  <a:srgbClr val="2F2967"/>
                </a:solidFill>
              </a:rPr>
              <a:t>información</a:t>
            </a:r>
            <a:endParaRPr sz="2800" dirty="0">
              <a:solidFill>
                <a:srgbClr val="2F2967"/>
              </a:solidFill>
            </a:endParaRPr>
          </a:p>
        </p:txBody>
      </p:sp>
      <p:sp>
        <p:nvSpPr>
          <p:cNvPr id="6" name="Google Shape;135;p30">
            <a:extLst>
              <a:ext uri="{FF2B5EF4-FFF2-40B4-BE49-F238E27FC236}">
                <a16:creationId xmlns:a16="http://schemas.microsoft.com/office/drawing/2014/main" id="{4B3730AF-EA89-0605-B9D1-A4D140E59297}"/>
              </a:ext>
            </a:extLst>
          </p:cNvPr>
          <p:cNvSpPr/>
          <p:nvPr/>
        </p:nvSpPr>
        <p:spPr>
          <a:xfrm>
            <a:off x="3956172" y="1998461"/>
            <a:ext cx="2526870" cy="804313"/>
          </a:xfrm>
          <a:prstGeom prst="roundRect">
            <a:avLst>
              <a:gd name="adj" fmla="val 14886"/>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lvl="0" algn="ctr"/>
            <a:r>
              <a:rPr lang="en-GB" sz="2800" dirty="0" err="1">
                <a:solidFill>
                  <a:srgbClr val="2F2967"/>
                </a:solidFill>
              </a:rPr>
              <a:t>computadora</a:t>
            </a:r>
            <a:endParaRPr sz="2800" dirty="0">
              <a:solidFill>
                <a:srgbClr val="2F2967"/>
              </a:solidFill>
            </a:endParaRPr>
          </a:p>
        </p:txBody>
      </p:sp>
      <p:sp>
        <p:nvSpPr>
          <p:cNvPr id="8" name="Google Shape;135;p30">
            <a:extLst>
              <a:ext uri="{FF2B5EF4-FFF2-40B4-BE49-F238E27FC236}">
                <a16:creationId xmlns:a16="http://schemas.microsoft.com/office/drawing/2014/main" id="{EDE1B3A3-61A3-E094-553A-E755CF9F71AF}"/>
              </a:ext>
            </a:extLst>
          </p:cNvPr>
          <p:cNvSpPr/>
          <p:nvPr/>
        </p:nvSpPr>
        <p:spPr>
          <a:xfrm>
            <a:off x="6896100" y="1998464"/>
            <a:ext cx="2014222" cy="804313"/>
          </a:xfrm>
          <a:prstGeom prst="roundRect">
            <a:avLst>
              <a:gd name="adj" fmla="val 16070"/>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lvl="0" algn="ctr"/>
            <a:r>
              <a:rPr lang="en-GB" sz="2800" dirty="0" err="1">
                <a:solidFill>
                  <a:srgbClr val="2F2967"/>
                </a:solidFill>
              </a:rPr>
              <a:t>accidente</a:t>
            </a:r>
            <a:endParaRPr sz="2800" dirty="0">
              <a:solidFill>
                <a:srgbClr val="2F2967"/>
              </a:solidFill>
            </a:endParaRPr>
          </a:p>
        </p:txBody>
      </p:sp>
      <p:sp>
        <p:nvSpPr>
          <p:cNvPr id="10" name="Google Shape;134;p30">
            <a:extLst>
              <a:ext uri="{FF2B5EF4-FFF2-40B4-BE49-F238E27FC236}">
                <a16:creationId xmlns:a16="http://schemas.microsoft.com/office/drawing/2014/main" id="{D4ED4C8E-7E4A-8E6F-17EF-62DF8983EC13}"/>
              </a:ext>
            </a:extLst>
          </p:cNvPr>
          <p:cNvSpPr/>
          <p:nvPr/>
        </p:nvSpPr>
        <p:spPr>
          <a:xfrm>
            <a:off x="1207315" y="3428999"/>
            <a:ext cx="7703006" cy="1283449"/>
          </a:xfrm>
          <a:prstGeom prst="roundRect">
            <a:avLst>
              <a:gd name="adj" fmla="val 13628"/>
            </a:avLst>
          </a:prstGeom>
          <a:solidFill>
            <a:srgbClr val="5BB98E"/>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lvl="0"/>
            <a:r>
              <a:rPr lang="en-GB" sz="2800" dirty="0">
                <a:solidFill>
                  <a:srgbClr val="FFFFFF"/>
                </a:solidFill>
              </a:rPr>
              <a:t>Note: a </a:t>
            </a:r>
            <a:r>
              <a:rPr lang="en-GB" sz="2800" b="1" dirty="0">
                <a:solidFill>
                  <a:srgbClr val="FFFFFF"/>
                </a:solidFill>
              </a:rPr>
              <a:t>near cognate</a:t>
            </a:r>
            <a:r>
              <a:rPr lang="en-GB" sz="2800" dirty="0">
                <a:solidFill>
                  <a:srgbClr val="FFFFFF"/>
                </a:solidFill>
              </a:rPr>
              <a:t> is a word that is very </a:t>
            </a:r>
            <a:r>
              <a:rPr lang="en-GB" sz="2800" b="1" dirty="0">
                <a:solidFill>
                  <a:srgbClr val="FFFFFF"/>
                </a:solidFill>
              </a:rPr>
              <a:t>similar</a:t>
            </a:r>
            <a:r>
              <a:rPr lang="en-GB" sz="2800" dirty="0">
                <a:solidFill>
                  <a:srgbClr val="FFFFFF"/>
                </a:solidFill>
              </a:rPr>
              <a:t> in another language</a:t>
            </a:r>
          </a:p>
        </p:txBody>
      </p:sp>
    </p:spTree>
    <p:extLst>
      <p:ext uri="{BB962C8B-B14F-4D97-AF65-F5344CB8AC3E}">
        <p14:creationId xmlns:p14="http://schemas.microsoft.com/office/powerpoint/2010/main" val="2699461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35"/>
                                        </p:tgtEl>
                                        <p:attrNameLst>
                                          <p:attrName>style.visibility</p:attrName>
                                        </p:attrNameLst>
                                      </p:cBhvr>
                                      <p:to>
                                        <p:strVal val="visible"/>
                                      </p:to>
                                    </p:set>
                                    <p:animEffect transition="in" filter="wipe(left)">
                                      <p:cBhvr>
                                        <p:cTn id="7" dur="500"/>
                                        <p:tgtEl>
                                          <p:spTgt spid="13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left)">
                                      <p:cBhvr>
                                        <p:cTn id="22"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5" grpId="0" animBg="1"/>
      <p:bldP spid="6" grpId="0" animBg="1"/>
      <p:bldP spid="8" grpId="0" animBg="1"/>
      <p:bldP spid="1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1">
          <a:extLst>
            <a:ext uri="{FF2B5EF4-FFF2-40B4-BE49-F238E27FC236}">
              <a16:creationId xmlns:a16="http://schemas.microsoft.com/office/drawing/2014/main" id="{591DCC32-E529-4480-0DB7-B36A852AF103}"/>
            </a:ext>
          </a:extLst>
        </p:cNvPr>
        <p:cNvGrpSpPr/>
        <p:nvPr/>
      </p:nvGrpSpPr>
      <p:grpSpPr>
        <a:xfrm>
          <a:off x="0" y="0"/>
          <a:ext cx="0" cy="0"/>
          <a:chOff x="0" y="0"/>
          <a:chExt cx="0" cy="0"/>
        </a:xfrm>
      </p:grpSpPr>
      <p:sp>
        <p:nvSpPr>
          <p:cNvPr id="132" name="Google Shape;132;p30">
            <a:extLst>
              <a:ext uri="{FF2B5EF4-FFF2-40B4-BE49-F238E27FC236}">
                <a16:creationId xmlns:a16="http://schemas.microsoft.com/office/drawing/2014/main" id="{1B0D8E1E-A004-244D-093C-219B6C088048}"/>
              </a:ext>
            </a:extLst>
          </p:cNvPr>
          <p:cNvSpPr/>
          <p:nvPr/>
        </p:nvSpPr>
        <p:spPr>
          <a:xfrm>
            <a:off x="1227636" y="392516"/>
            <a:ext cx="4439739" cy="921933"/>
          </a:xfrm>
          <a:prstGeom prst="roundRect">
            <a:avLst>
              <a:gd name="adj" fmla="val 16667"/>
            </a:avLst>
          </a:prstGeom>
          <a:solidFill>
            <a:srgbClr val="F9DC4B"/>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GB" sz="4400" b="1" i="0" u="none" strike="noStrike" cap="none" dirty="0">
                <a:solidFill>
                  <a:srgbClr val="2F2967"/>
                </a:solidFill>
                <a:latin typeface="Arial"/>
                <a:ea typeface="Arial"/>
                <a:cs typeface="Arial"/>
                <a:sym typeface="Arial"/>
              </a:rPr>
              <a:t>El </a:t>
            </a:r>
            <a:r>
              <a:rPr lang="en-GB" sz="4400" b="1" i="0" u="none" strike="noStrike" cap="none" dirty="0" err="1">
                <a:solidFill>
                  <a:srgbClr val="2F2967"/>
                </a:solidFill>
                <a:latin typeface="Arial"/>
                <a:ea typeface="Arial"/>
                <a:cs typeface="Arial"/>
                <a:sym typeface="Arial"/>
              </a:rPr>
              <a:t>transporte</a:t>
            </a:r>
            <a:endParaRPr lang="en-GB" sz="2800" b="0" i="0" u="none" strike="noStrike" cap="none" dirty="0">
              <a:solidFill>
                <a:srgbClr val="2F2967"/>
              </a:solidFill>
              <a:latin typeface="Arial"/>
              <a:ea typeface="Arial"/>
              <a:cs typeface="Arial"/>
              <a:sym typeface="Arial"/>
            </a:endParaRPr>
          </a:p>
        </p:txBody>
      </p:sp>
      <p:sp>
        <p:nvSpPr>
          <p:cNvPr id="133" name="Google Shape;133;p30">
            <a:extLst>
              <a:ext uri="{FF2B5EF4-FFF2-40B4-BE49-F238E27FC236}">
                <a16:creationId xmlns:a16="http://schemas.microsoft.com/office/drawing/2014/main" id="{8E8DCDEA-C726-F76F-A262-0FC3BFF245CA}"/>
              </a:ext>
            </a:extLst>
          </p:cNvPr>
          <p:cNvSpPr/>
          <p:nvPr/>
        </p:nvSpPr>
        <p:spPr>
          <a:xfrm>
            <a:off x="3677921" y="1567196"/>
            <a:ext cx="5261137" cy="1288054"/>
          </a:xfrm>
          <a:prstGeom prst="roundRect">
            <a:avLst>
              <a:gd name="adj" fmla="val 13394"/>
            </a:avLst>
          </a:prstGeom>
          <a:solidFill>
            <a:srgbClr val="2F2967"/>
          </a:solidFill>
          <a:ln>
            <a:noFill/>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2400"/>
              <a:buFont typeface="Arial"/>
              <a:buNone/>
              <a:tabLst/>
              <a:defRPr/>
            </a:pPr>
            <a:r>
              <a:rPr kumimoji="0" lang="en-GB" sz="2400" b="1" i="0" u="none" strike="noStrike" kern="0" cap="none" spc="0" normalizeH="0" baseline="0" noProof="0" dirty="0">
                <a:ln>
                  <a:noFill/>
                </a:ln>
                <a:solidFill>
                  <a:srgbClr val="FFFFFF"/>
                </a:solidFill>
                <a:effectLst/>
                <a:uLnTx/>
                <a:uFillTx/>
                <a:latin typeface="Arial"/>
                <a:cs typeface="Arial"/>
                <a:sym typeface="Arial"/>
              </a:rPr>
              <a:t>TASK: </a:t>
            </a:r>
            <a:r>
              <a:rPr kumimoji="0" lang="en-GB" sz="2400" b="0" i="0" u="none" strike="noStrike" kern="0" cap="none" spc="0" normalizeH="0" baseline="0" noProof="0" dirty="0">
                <a:ln>
                  <a:noFill/>
                </a:ln>
                <a:solidFill>
                  <a:srgbClr val="FFFFFF"/>
                </a:solidFill>
                <a:effectLst/>
                <a:uLnTx/>
                <a:uFillTx/>
                <a:latin typeface="Arial"/>
                <a:cs typeface="Arial"/>
                <a:sym typeface="Arial"/>
              </a:rPr>
              <a:t>How many modes of transport can you translate </a:t>
            </a:r>
            <a:br>
              <a:rPr kumimoji="0" lang="en-GB" sz="2400" b="0" i="0" u="none" strike="noStrike" kern="0" cap="none" spc="0" normalizeH="0" baseline="0" noProof="0" dirty="0">
                <a:ln>
                  <a:noFill/>
                </a:ln>
                <a:solidFill>
                  <a:srgbClr val="FFFFFF"/>
                </a:solidFill>
                <a:effectLst/>
                <a:uLnTx/>
                <a:uFillTx/>
                <a:latin typeface="Arial"/>
                <a:cs typeface="Arial"/>
                <a:sym typeface="Arial"/>
              </a:rPr>
            </a:br>
            <a:r>
              <a:rPr kumimoji="0" lang="en-GB" sz="2400" b="0" i="0" u="none" strike="noStrike" kern="0" cap="none" spc="0" normalizeH="0" baseline="0" noProof="0" dirty="0">
                <a:ln>
                  <a:noFill/>
                </a:ln>
                <a:solidFill>
                  <a:srgbClr val="FFFFFF"/>
                </a:solidFill>
                <a:effectLst/>
                <a:uLnTx/>
                <a:uFillTx/>
                <a:latin typeface="Arial"/>
                <a:cs typeface="Arial"/>
                <a:sym typeface="Arial"/>
              </a:rPr>
              <a:t>into English?</a:t>
            </a:r>
          </a:p>
        </p:txBody>
      </p:sp>
      <p:sp>
        <p:nvSpPr>
          <p:cNvPr id="134" name="Google Shape;134;p30">
            <a:extLst>
              <a:ext uri="{FF2B5EF4-FFF2-40B4-BE49-F238E27FC236}">
                <a16:creationId xmlns:a16="http://schemas.microsoft.com/office/drawing/2014/main" id="{D4EFAF05-9CAF-05D0-7098-2C02A63DF58B}"/>
              </a:ext>
            </a:extLst>
          </p:cNvPr>
          <p:cNvSpPr/>
          <p:nvPr/>
        </p:nvSpPr>
        <p:spPr>
          <a:xfrm>
            <a:off x="5842000" y="392517"/>
            <a:ext cx="2992282" cy="921933"/>
          </a:xfrm>
          <a:prstGeom prst="roundRect">
            <a:avLst>
              <a:gd name="adj" fmla="val 17386"/>
            </a:avLst>
          </a:prstGeom>
          <a:solidFill>
            <a:srgbClr val="5BB98E"/>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400" b="1" i="0" u="none" strike="noStrike" kern="0" cap="none" spc="0" normalizeH="0" baseline="0" noProof="0" dirty="0">
                <a:ln>
                  <a:noFill/>
                </a:ln>
                <a:solidFill>
                  <a:srgbClr val="FFFFFF"/>
                </a:solidFill>
                <a:effectLst/>
                <a:uLnTx/>
                <a:uFillTx/>
                <a:latin typeface="Arial"/>
                <a:cs typeface="Arial"/>
                <a:sym typeface="Arial"/>
              </a:rPr>
              <a:t>Key phrase:</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2400" b="0" i="0" u="none" strike="noStrike" kern="0" cap="none" spc="0" normalizeH="0" baseline="0" noProof="0" dirty="0" err="1">
                <a:ln>
                  <a:noFill/>
                </a:ln>
                <a:solidFill>
                  <a:srgbClr val="FFFFFF"/>
                </a:solidFill>
                <a:effectLst/>
                <a:uLnTx/>
                <a:uFillTx/>
                <a:latin typeface="Arial"/>
                <a:cs typeface="Arial"/>
                <a:sym typeface="Arial"/>
              </a:rPr>
              <a:t>viajo</a:t>
            </a:r>
            <a:r>
              <a:rPr kumimoji="0" lang="en-GB" sz="2400" b="0" i="0" u="none" strike="noStrike" kern="0" cap="none" spc="0" normalizeH="0" baseline="0" noProof="0" dirty="0">
                <a:ln>
                  <a:noFill/>
                </a:ln>
                <a:solidFill>
                  <a:srgbClr val="FFFFFF"/>
                </a:solidFill>
                <a:effectLst/>
                <a:uLnTx/>
                <a:uFillTx/>
                <a:latin typeface="Arial"/>
                <a:cs typeface="Arial"/>
                <a:sym typeface="Arial"/>
              </a:rPr>
              <a:t> = I travel</a:t>
            </a:r>
          </a:p>
        </p:txBody>
      </p:sp>
      <p:sp>
        <p:nvSpPr>
          <p:cNvPr id="135" name="Google Shape;135;p30">
            <a:extLst>
              <a:ext uri="{FF2B5EF4-FFF2-40B4-BE49-F238E27FC236}">
                <a16:creationId xmlns:a16="http://schemas.microsoft.com/office/drawing/2014/main" id="{E33C9108-2351-6E0E-188F-F776D0E0492D}"/>
              </a:ext>
            </a:extLst>
          </p:cNvPr>
          <p:cNvSpPr/>
          <p:nvPr/>
        </p:nvSpPr>
        <p:spPr>
          <a:xfrm>
            <a:off x="1227637" y="1567195"/>
            <a:ext cx="2297883" cy="4204955"/>
          </a:xfrm>
          <a:prstGeom prst="roundRect">
            <a:avLst>
              <a:gd name="adj" fmla="val 6892"/>
            </a:avLst>
          </a:prstGeom>
          <a:solidFill>
            <a:schemeClr val="lt1"/>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l" defTabSz="914400" rtl="0" eaLnBrk="1" fontAlgn="auto" latinLnBrk="0" hangingPunct="1">
              <a:lnSpc>
                <a:spcPct val="120000"/>
              </a:lnSpc>
              <a:spcBef>
                <a:spcPts val="0"/>
              </a:spcBef>
              <a:spcAft>
                <a:spcPts val="0"/>
              </a:spcAft>
              <a:buClr>
                <a:srgbClr val="000000"/>
              </a:buClr>
              <a:buSzTx/>
              <a:buFont typeface="Arial"/>
              <a:buNone/>
              <a:tabLst/>
              <a:defRPr/>
            </a:pPr>
            <a:r>
              <a:rPr kumimoji="0" lang="es-ES" sz="2400" b="0" i="0" u="none" strike="noStrike" kern="0" cap="none" spc="0" normalizeH="0" baseline="0" noProof="0" dirty="0">
                <a:ln>
                  <a:noFill/>
                </a:ln>
                <a:solidFill>
                  <a:srgbClr val="2F2967"/>
                </a:solidFill>
                <a:effectLst/>
                <a:uLnTx/>
                <a:uFillTx/>
                <a:latin typeface="Arial"/>
                <a:cs typeface="Arial"/>
                <a:sym typeface="Arial"/>
              </a:rPr>
              <a:t>en tren</a:t>
            </a:r>
          </a:p>
          <a:p>
            <a:pPr marL="0" marR="0" lvl="0" indent="0" algn="l" defTabSz="914400" rtl="0" eaLnBrk="1" fontAlgn="auto" latinLnBrk="0" hangingPunct="1">
              <a:lnSpc>
                <a:spcPct val="120000"/>
              </a:lnSpc>
              <a:spcBef>
                <a:spcPts val="0"/>
              </a:spcBef>
              <a:spcAft>
                <a:spcPts val="0"/>
              </a:spcAft>
              <a:buClr>
                <a:srgbClr val="000000"/>
              </a:buClr>
              <a:buSzTx/>
              <a:buFont typeface="Arial"/>
              <a:buNone/>
              <a:tabLst/>
              <a:defRPr/>
            </a:pPr>
            <a:r>
              <a:rPr kumimoji="0" lang="es-ES" sz="2400" b="0" i="0" u="none" strike="noStrike" kern="0" cap="none" spc="0" normalizeH="0" baseline="0" noProof="0" dirty="0">
                <a:ln>
                  <a:noFill/>
                </a:ln>
                <a:solidFill>
                  <a:srgbClr val="2F2967"/>
                </a:solidFill>
                <a:effectLst/>
                <a:uLnTx/>
                <a:uFillTx/>
                <a:latin typeface="Arial"/>
                <a:cs typeface="Arial"/>
                <a:sym typeface="Arial"/>
              </a:rPr>
              <a:t>en avión</a:t>
            </a:r>
          </a:p>
          <a:p>
            <a:pPr marL="0" marR="0" lvl="0" indent="0" algn="l" defTabSz="914400" rtl="0" eaLnBrk="1" fontAlgn="auto" latinLnBrk="0" hangingPunct="1">
              <a:lnSpc>
                <a:spcPct val="120000"/>
              </a:lnSpc>
              <a:spcBef>
                <a:spcPts val="0"/>
              </a:spcBef>
              <a:spcAft>
                <a:spcPts val="0"/>
              </a:spcAft>
              <a:buClr>
                <a:srgbClr val="000000"/>
              </a:buClr>
              <a:buSzTx/>
              <a:buFont typeface="Arial"/>
              <a:buNone/>
              <a:tabLst/>
              <a:defRPr/>
            </a:pPr>
            <a:r>
              <a:rPr kumimoji="0" lang="es-ES" sz="2400" b="0" i="0" u="none" strike="noStrike" kern="0" cap="none" spc="0" normalizeH="0" baseline="0" noProof="0" dirty="0">
                <a:ln>
                  <a:noFill/>
                </a:ln>
                <a:solidFill>
                  <a:srgbClr val="2F2967"/>
                </a:solidFill>
                <a:effectLst/>
                <a:uLnTx/>
                <a:uFillTx/>
                <a:latin typeface="Arial"/>
                <a:cs typeface="Arial"/>
                <a:sym typeface="Arial"/>
              </a:rPr>
              <a:t>en coche</a:t>
            </a:r>
          </a:p>
          <a:p>
            <a:pPr marL="0" marR="0" lvl="0" indent="0" algn="l" defTabSz="914400" rtl="0" eaLnBrk="1" fontAlgn="auto" latinLnBrk="0" hangingPunct="1">
              <a:lnSpc>
                <a:spcPct val="120000"/>
              </a:lnSpc>
              <a:spcBef>
                <a:spcPts val="0"/>
              </a:spcBef>
              <a:spcAft>
                <a:spcPts val="0"/>
              </a:spcAft>
              <a:buClr>
                <a:srgbClr val="000000"/>
              </a:buClr>
              <a:buSzTx/>
              <a:buFont typeface="Arial"/>
              <a:buNone/>
              <a:tabLst/>
              <a:defRPr/>
            </a:pPr>
            <a:r>
              <a:rPr kumimoji="0" lang="es-ES" sz="2400" b="0" i="0" u="none" strike="noStrike" kern="0" cap="none" spc="0" normalizeH="0" baseline="0" noProof="0" dirty="0">
                <a:ln>
                  <a:noFill/>
                </a:ln>
                <a:solidFill>
                  <a:srgbClr val="2F2967"/>
                </a:solidFill>
                <a:effectLst/>
                <a:uLnTx/>
                <a:uFillTx/>
                <a:latin typeface="Arial"/>
                <a:cs typeface="Arial"/>
                <a:sym typeface="Arial"/>
              </a:rPr>
              <a:t>en autobús</a:t>
            </a:r>
          </a:p>
          <a:p>
            <a:pPr marL="0" marR="0" lvl="0" indent="0" algn="l" defTabSz="914400" rtl="0" eaLnBrk="1" fontAlgn="auto" latinLnBrk="0" hangingPunct="1">
              <a:lnSpc>
                <a:spcPct val="120000"/>
              </a:lnSpc>
              <a:spcBef>
                <a:spcPts val="0"/>
              </a:spcBef>
              <a:spcAft>
                <a:spcPts val="0"/>
              </a:spcAft>
              <a:buClr>
                <a:srgbClr val="000000"/>
              </a:buClr>
              <a:buSzTx/>
              <a:buFont typeface="Arial"/>
              <a:buNone/>
              <a:tabLst/>
              <a:defRPr/>
            </a:pPr>
            <a:r>
              <a:rPr kumimoji="0" lang="es-ES" sz="2400" b="0" i="0" u="none" strike="noStrike" kern="0" cap="none" spc="0" normalizeH="0" baseline="0" noProof="0" dirty="0">
                <a:ln>
                  <a:noFill/>
                </a:ln>
                <a:solidFill>
                  <a:srgbClr val="2F2967"/>
                </a:solidFill>
                <a:effectLst/>
                <a:uLnTx/>
                <a:uFillTx/>
                <a:latin typeface="Arial"/>
                <a:cs typeface="Arial"/>
                <a:sym typeface="Arial"/>
              </a:rPr>
              <a:t>en moto</a:t>
            </a:r>
          </a:p>
          <a:p>
            <a:pPr marL="0" marR="0" lvl="0" indent="0" algn="l" defTabSz="914400" rtl="0" eaLnBrk="1" fontAlgn="auto" latinLnBrk="0" hangingPunct="1">
              <a:lnSpc>
                <a:spcPct val="120000"/>
              </a:lnSpc>
              <a:spcBef>
                <a:spcPts val="0"/>
              </a:spcBef>
              <a:spcAft>
                <a:spcPts val="0"/>
              </a:spcAft>
              <a:buClr>
                <a:srgbClr val="000000"/>
              </a:buClr>
              <a:buSzTx/>
              <a:buFont typeface="Arial"/>
              <a:buNone/>
              <a:tabLst/>
              <a:defRPr/>
            </a:pPr>
            <a:r>
              <a:rPr kumimoji="0" lang="es-ES" sz="2400" b="0" i="0" u="none" strike="noStrike" kern="0" cap="none" spc="0" normalizeH="0" baseline="0" noProof="0" dirty="0">
                <a:ln>
                  <a:noFill/>
                </a:ln>
                <a:solidFill>
                  <a:srgbClr val="2F2967"/>
                </a:solidFill>
                <a:effectLst/>
                <a:uLnTx/>
                <a:uFillTx/>
                <a:latin typeface="Arial"/>
                <a:cs typeface="Arial"/>
                <a:sym typeface="Arial"/>
              </a:rPr>
              <a:t>en barco</a:t>
            </a:r>
          </a:p>
          <a:p>
            <a:pPr marL="0" marR="0" lvl="0" indent="0" algn="l" defTabSz="914400" rtl="0" eaLnBrk="1" fontAlgn="auto" latinLnBrk="0" hangingPunct="1">
              <a:lnSpc>
                <a:spcPct val="120000"/>
              </a:lnSpc>
              <a:spcBef>
                <a:spcPts val="0"/>
              </a:spcBef>
              <a:spcAft>
                <a:spcPts val="0"/>
              </a:spcAft>
              <a:buClr>
                <a:srgbClr val="000000"/>
              </a:buClr>
              <a:buSzTx/>
              <a:buFont typeface="Arial"/>
              <a:buNone/>
              <a:tabLst/>
              <a:defRPr/>
            </a:pPr>
            <a:r>
              <a:rPr kumimoji="0" lang="es-ES" sz="2400" b="0" i="0" u="none" strike="noStrike" kern="0" cap="none" spc="0" normalizeH="0" baseline="0" noProof="0" dirty="0">
                <a:ln>
                  <a:noFill/>
                </a:ln>
                <a:solidFill>
                  <a:srgbClr val="2F2967"/>
                </a:solidFill>
                <a:effectLst/>
                <a:uLnTx/>
                <a:uFillTx/>
                <a:latin typeface="Arial"/>
                <a:cs typeface="Arial"/>
                <a:sym typeface="Arial"/>
              </a:rPr>
              <a:t>en helicóptero</a:t>
            </a:r>
          </a:p>
          <a:p>
            <a:pPr marL="0" marR="0" lvl="0" indent="0" algn="l" defTabSz="914400" rtl="0" eaLnBrk="1" fontAlgn="auto" latinLnBrk="0" hangingPunct="1">
              <a:lnSpc>
                <a:spcPct val="120000"/>
              </a:lnSpc>
              <a:spcBef>
                <a:spcPts val="0"/>
              </a:spcBef>
              <a:spcAft>
                <a:spcPts val="0"/>
              </a:spcAft>
              <a:buClr>
                <a:srgbClr val="000000"/>
              </a:buClr>
              <a:buSzTx/>
              <a:buFont typeface="Arial"/>
              <a:buNone/>
              <a:tabLst/>
              <a:defRPr/>
            </a:pPr>
            <a:r>
              <a:rPr kumimoji="0" lang="es-ES" sz="2400" b="0" i="0" u="none" strike="noStrike" kern="0" cap="none" spc="0" normalizeH="0" baseline="0" noProof="0" dirty="0">
                <a:ln>
                  <a:noFill/>
                </a:ln>
                <a:solidFill>
                  <a:srgbClr val="2F2967"/>
                </a:solidFill>
                <a:effectLst/>
                <a:uLnTx/>
                <a:uFillTx/>
                <a:latin typeface="Arial"/>
                <a:cs typeface="Arial"/>
                <a:sym typeface="Arial"/>
              </a:rPr>
              <a:t>en bicicleta</a:t>
            </a:r>
          </a:p>
          <a:p>
            <a:pPr marL="0" marR="0" lvl="0" indent="0" algn="l" defTabSz="914400" rtl="0" eaLnBrk="1" fontAlgn="auto" latinLnBrk="0" hangingPunct="1">
              <a:lnSpc>
                <a:spcPct val="120000"/>
              </a:lnSpc>
              <a:spcBef>
                <a:spcPts val="0"/>
              </a:spcBef>
              <a:spcAft>
                <a:spcPts val="0"/>
              </a:spcAft>
              <a:buClr>
                <a:srgbClr val="000000"/>
              </a:buClr>
              <a:buSzTx/>
              <a:buFont typeface="Arial"/>
              <a:buNone/>
              <a:tabLst/>
              <a:defRPr/>
            </a:pPr>
            <a:r>
              <a:rPr kumimoji="0" lang="es-ES" sz="2400" b="0" i="0" u="none" strike="noStrike" kern="0" cap="none" spc="0" normalizeH="0" baseline="0" noProof="0" dirty="0">
                <a:ln>
                  <a:noFill/>
                </a:ln>
                <a:solidFill>
                  <a:srgbClr val="2F2967"/>
                </a:solidFill>
                <a:effectLst/>
                <a:uLnTx/>
                <a:uFillTx/>
                <a:latin typeface="Arial"/>
                <a:cs typeface="Arial"/>
                <a:sym typeface="Arial"/>
              </a:rPr>
              <a:t>a pie</a:t>
            </a:r>
          </a:p>
        </p:txBody>
      </p:sp>
      <p:sp>
        <p:nvSpPr>
          <p:cNvPr id="3" name="Google Shape;133;p30">
            <a:extLst>
              <a:ext uri="{FF2B5EF4-FFF2-40B4-BE49-F238E27FC236}">
                <a16:creationId xmlns:a16="http://schemas.microsoft.com/office/drawing/2014/main" id="{A84D76A6-659C-5DE5-E4AE-64736687150F}"/>
              </a:ext>
            </a:extLst>
          </p:cNvPr>
          <p:cNvSpPr/>
          <p:nvPr/>
        </p:nvSpPr>
        <p:spPr>
          <a:xfrm>
            <a:off x="4048324" y="2992687"/>
            <a:ext cx="2131576" cy="924082"/>
          </a:xfrm>
          <a:prstGeom prst="roundRect">
            <a:avLst>
              <a:gd name="adj" fmla="val 10877"/>
            </a:avLst>
          </a:prstGeom>
          <a:solidFill>
            <a:srgbClr val="5BB98E"/>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en-GB" sz="1800" b="1" i="0" u="none" strike="noStrike" kern="0" cap="none" spc="0" normalizeH="0" baseline="0" noProof="0" dirty="0">
                <a:ln>
                  <a:noFill/>
                </a:ln>
                <a:solidFill>
                  <a:srgbClr val="FFFFFF"/>
                </a:solidFill>
                <a:effectLst/>
                <a:uLnTx/>
                <a:uFillTx/>
                <a:latin typeface="Arial"/>
                <a:cs typeface="Arial"/>
                <a:sym typeface="Arial"/>
              </a:rPr>
              <a:t>Note: </a:t>
            </a:r>
            <a:r>
              <a:rPr kumimoji="0" lang="en-GB" sz="1800" b="1" i="1" u="none" strike="noStrike" kern="0" cap="none" spc="0" normalizeH="0" baseline="0" noProof="0" dirty="0">
                <a:ln>
                  <a:noFill/>
                </a:ln>
                <a:solidFill>
                  <a:srgbClr val="FFFFFF"/>
                </a:solidFill>
                <a:effectLst/>
                <a:uLnTx/>
                <a:uFillTx/>
                <a:latin typeface="Arial"/>
                <a:cs typeface="Arial"/>
                <a:sym typeface="Arial"/>
              </a:rPr>
              <a:t>‘</a:t>
            </a:r>
            <a:r>
              <a:rPr kumimoji="0" lang="en-GB" sz="1800" b="1" i="1" u="none" strike="noStrike" kern="0" cap="none" spc="0" normalizeH="0" baseline="0" noProof="0" dirty="0" err="1">
                <a:ln>
                  <a:noFill/>
                </a:ln>
                <a:solidFill>
                  <a:srgbClr val="FFFFFF"/>
                </a:solidFill>
                <a:effectLst/>
                <a:uLnTx/>
                <a:uFillTx/>
                <a:latin typeface="Arial"/>
                <a:cs typeface="Arial"/>
                <a:sym typeface="Arial"/>
              </a:rPr>
              <a:t>en</a:t>
            </a:r>
            <a:r>
              <a:rPr kumimoji="0" lang="en-GB" sz="1800" b="1" i="1" u="none" strike="noStrike" kern="0" cap="none" spc="0" normalizeH="0" baseline="0" noProof="0" dirty="0">
                <a:ln>
                  <a:noFill/>
                </a:ln>
                <a:solidFill>
                  <a:srgbClr val="FFFFFF"/>
                </a:solidFill>
                <a:effectLst/>
                <a:uLnTx/>
                <a:uFillTx/>
                <a:latin typeface="Arial"/>
                <a:cs typeface="Arial"/>
                <a:sym typeface="Arial"/>
              </a:rPr>
              <a:t>’ </a:t>
            </a:r>
            <a:r>
              <a:rPr kumimoji="0" lang="en-GB" sz="1800" b="0" i="0" u="none" strike="noStrike" kern="0" cap="none" spc="0" normalizeH="0" baseline="0" noProof="0" dirty="0">
                <a:ln>
                  <a:noFill/>
                </a:ln>
                <a:solidFill>
                  <a:srgbClr val="FFFFFF"/>
                </a:solidFill>
                <a:effectLst/>
                <a:uLnTx/>
                <a:uFillTx/>
                <a:latin typeface="Arial"/>
                <a:cs typeface="Arial"/>
                <a:sym typeface="Arial"/>
              </a:rPr>
              <a:t>and </a:t>
            </a:r>
            <a:r>
              <a:rPr kumimoji="0" lang="en-GB" sz="1800" b="1" i="1" u="none" strike="noStrike" kern="0" cap="none" spc="0" normalizeH="0" baseline="0" noProof="0" dirty="0">
                <a:ln>
                  <a:noFill/>
                </a:ln>
                <a:solidFill>
                  <a:srgbClr val="FFFFFF"/>
                </a:solidFill>
                <a:effectLst/>
                <a:uLnTx/>
                <a:uFillTx/>
                <a:latin typeface="Arial"/>
                <a:cs typeface="Arial"/>
                <a:sym typeface="Arial"/>
              </a:rPr>
              <a:t>‘a’ </a:t>
            </a:r>
            <a:r>
              <a:rPr kumimoji="0" lang="en-GB" sz="1800" b="0" i="0" u="none" strike="noStrike" kern="0" cap="none" spc="0" normalizeH="0" baseline="0" noProof="0" dirty="0">
                <a:ln>
                  <a:noFill/>
                </a:ln>
                <a:solidFill>
                  <a:srgbClr val="FFFFFF"/>
                </a:solidFill>
                <a:effectLst/>
                <a:uLnTx/>
                <a:uFillTx/>
                <a:latin typeface="Arial"/>
                <a:cs typeface="Arial"/>
                <a:sym typeface="Arial"/>
              </a:rPr>
              <a:t>both mean </a:t>
            </a:r>
            <a:r>
              <a:rPr kumimoji="0" lang="en-GB" sz="1800" b="1" i="0" u="none" strike="noStrike" kern="0" cap="none" spc="0" normalizeH="0" baseline="0" noProof="0" dirty="0">
                <a:ln>
                  <a:noFill/>
                </a:ln>
                <a:solidFill>
                  <a:srgbClr val="FFFFFF"/>
                </a:solidFill>
                <a:effectLst/>
                <a:uLnTx/>
                <a:uFillTx/>
                <a:latin typeface="Arial"/>
                <a:cs typeface="Arial"/>
                <a:sym typeface="Arial"/>
              </a:rPr>
              <a:t>‘by’ </a:t>
            </a:r>
            <a:r>
              <a:rPr kumimoji="0" lang="en-GB" sz="1800" b="0" i="0" u="none" strike="noStrike" kern="0" cap="none" spc="0" normalizeH="0" baseline="0" noProof="0" dirty="0">
                <a:ln>
                  <a:noFill/>
                </a:ln>
                <a:solidFill>
                  <a:srgbClr val="FFFFFF"/>
                </a:solidFill>
                <a:effectLst/>
                <a:uLnTx/>
                <a:uFillTx/>
                <a:latin typeface="Arial"/>
                <a:cs typeface="Arial"/>
                <a:sym typeface="Arial"/>
              </a:rPr>
              <a:t>in this context</a:t>
            </a:r>
          </a:p>
        </p:txBody>
      </p:sp>
      <p:grpSp>
        <p:nvGrpSpPr>
          <p:cNvPr id="25" name="Group 24">
            <a:extLst>
              <a:ext uri="{FF2B5EF4-FFF2-40B4-BE49-F238E27FC236}">
                <a16:creationId xmlns:a16="http://schemas.microsoft.com/office/drawing/2014/main" id="{344999B1-4718-7FD9-F487-4A39745ED317}"/>
              </a:ext>
            </a:extLst>
          </p:cNvPr>
          <p:cNvGrpSpPr/>
          <p:nvPr/>
        </p:nvGrpSpPr>
        <p:grpSpPr>
          <a:xfrm>
            <a:off x="6332301" y="1920732"/>
            <a:ext cx="2726633" cy="2370250"/>
            <a:chOff x="6332301" y="1920732"/>
            <a:chExt cx="2726633" cy="2370250"/>
          </a:xfrm>
        </p:grpSpPr>
        <p:sp>
          <p:nvSpPr>
            <p:cNvPr id="2" name="Google Shape;133;p30">
              <a:extLst>
                <a:ext uri="{FF2B5EF4-FFF2-40B4-BE49-F238E27FC236}">
                  <a16:creationId xmlns:a16="http://schemas.microsoft.com/office/drawing/2014/main" id="{E8A38ABD-94FE-0348-ED21-579E5C4FD1F5}"/>
                </a:ext>
              </a:extLst>
            </p:cNvPr>
            <p:cNvSpPr/>
            <p:nvPr/>
          </p:nvSpPr>
          <p:spPr>
            <a:xfrm>
              <a:off x="6332301" y="2628714"/>
              <a:ext cx="2131576" cy="1288055"/>
            </a:xfrm>
            <a:prstGeom prst="roundRect">
              <a:avLst>
                <a:gd name="adj" fmla="val 9422"/>
              </a:avLst>
            </a:prstGeom>
            <a:solidFill>
              <a:srgbClr val="2A72B8"/>
            </a:solidFill>
            <a:ln w="28575">
              <a:solidFill>
                <a:srgbClr val="2F2967"/>
              </a:solidFill>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2400"/>
                <a:buFont typeface="Arial"/>
                <a:buNone/>
                <a:tabLst/>
                <a:defRPr/>
              </a:pPr>
              <a:r>
                <a:rPr kumimoji="0" lang="en-GB" sz="1800" b="1" i="0" u="none" strike="noStrike" kern="0" cap="none" spc="0" normalizeH="0" baseline="0" noProof="0" dirty="0">
                  <a:ln>
                    <a:noFill/>
                  </a:ln>
                  <a:solidFill>
                    <a:srgbClr val="FFFFFF"/>
                  </a:solidFill>
                  <a:effectLst/>
                  <a:uLnTx/>
                  <a:uFillTx/>
                  <a:latin typeface="Arial"/>
                  <a:cs typeface="Arial"/>
                  <a:sym typeface="Arial"/>
                </a:rPr>
                <a:t>Top Tip: </a:t>
              </a:r>
              <a:r>
                <a:rPr kumimoji="0" lang="en-GB" sz="1800" b="0" i="0" u="none" strike="noStrike" kern="0" cap="none" spc="0" normalizeH="0" baseline="0" noProof="0" dirty="0">
                  <a:ln>
                    <a:noFill/>
                  </a:ln>
                  <a:solidFill>
                    <a:srgbClr val="FFFFFF"/>
                  </a:solidFill>
                  <a:effectLst/>
                  <a:uLnTx/>
                  <a:uFillTx/>
                  <a:latin typeface="Arial"/>
                  <a:cs typeface="Arial"/>
                  <a:sym typeface="Arial"/>
                </a:rPr>
                <a:t>Look for </a:t>
              </a:r>
              <a:r>
                <a:rPr kumimoji="0" lang="en-GB" sz="1800" b="1" i="0" u="none" strike="noStrike" kern="0" cap="none" spc="0" normalizeH="0" baseline="0" noProof="0" dirty="0">
                  <a:ln>
                    <a:noFill/>
                  </a:ln>
                  <a:solidFill>
                    <a:srgbClr val="FFFFFF"/>
                  </a:solidFill>
                  <a:effectLst/>
                  <a:uLnTx/>
                  <a:uFillTx/>
                  <a:latin typeface="Arial"/>
                  <a:cs typeface="Arial"/>
                  <a:sym typeface="Arial"/>
                </a:rPr>
                <a:t>cognates </a:t>
              </a:r>
              <a:r>
                <a:rPr kumimoji="0" lang="en-GB" sz="1800" b="0" i="0" u="none" strike="noStrike" kern="0" cap="none" spc="0" normalizeH="0" baseline="0" noProof="0" dirty="0">
                  <a:ln>
                    <a:noFill/>
                  </a:ln>
                  <a:solidFill>
                    <a:srgbClr val="FFFFFF"/>
                  </a:solidFill>
                  <a:effectLst/>
                  <a:uLnTx/>
                  <a:uFillTx/>
                  <a:latin typeface="Arial"/>
                  <a:cs typeface="Arial"/>
                  <a:sym typeface="Arial"/>
                </a:rPr>
                <a:t>&amp; </a:t>
              </a:r>
              <a:r>
                <a:rPr kumimoji="0" lang="en-GB" sz="1800" b="1" i="0" u="none" strike="noStrike" kern="0" cap="none" spc="0" normalizeH="0" baseline="0" noProof="0" dirty="0">
                  <a:ln>
                    <a:noFill/>
                  </a:ln>
                  <a:solidFill>
                    <a:srgbClr val="FFFFFF"/>
                  </a:solidFill>
                  <a:effectLst/>
                  <a:uLnTx/>
                  <a:uFillTx/>
                  <a:latin typeface="Arial"/>
                  <a:cs typeface="Arial"/>
                  <a:sym typeface="Arial"/>
                </a:rPr>
                <a:t>near cognates</a:t>
              </a:r>
              <a:r>
                <a:rPr kumimoji="0" lang="en-GB" sz="1800" b="0" i="0" u="none" strike="noStrike" kern="0" cap="none" spc="0" normalizeH="0" baseline="0" noProof="0" dirty="0">
                  <a:ln>
                    <a:noFill/>
                  </a:ln>
                  <a:solidFill>
                    <a:srgbClr val="FFFFFF"/>
                  </a:solidFill>
                  <a:effectLst/>
                  <a:uLnTx/>
                  <a:uFillTx/>
                  <a:latin typeface="Arial"/>
                  <a:cs typeface="Arial"/>
                  <a:sym typeface="Arial"/>
                </a:rPr>
                <a:t> to help you!</a:t>
              </a:r>
            </a:p>
          </p:txBody>
        </p:sp>
        <p:pic>
          <p:nvPicPr>
            <p:cNvPr id="7" name="Picture 6" descr="A blue and white magnifying glass&#10;&#10;AI-generated content may be incorrect.">
              <a:extLst>
                <a:ext uri="{FF2B5EF4-FFF2-40B4-BE49-F238E27FC236}">
                  <a16:creationId xmlns:a16="http://schemas.microsoft.com/office/drawing/2014/main" id="{45A82417-3B92-7DB9-6681-9D5DE173C224}"/>
                </a:ext>
              </a:extLst>
            </p:cNvPr>
            <p:cNvPicPr>
              <a:picLocks noChangeAspect="1"/>
            </p:cNvPicPr>
            <p:nvPr/>
          </p:nvPicPr>
          <p:blipFill>
            <a:blip r:embed="rId3"/>
            <a:stretch>
              <a:fillRect/>
            </a:stretch>
          </p:blipFill>
          <p:spPr>
            <a:xfrm>
              <a:off x="7868820" y="1920732"/>
              <a:ext cx="1190114" cy="1217487"/>
            </a:xfrm>
            <a:prstGeom prst="rect">
              <a:avLst/>
            </a:prstGeom>
          </p:spPr>
        </p:pic>
        <p:pic>
          <p:nvPicPr>
            <p:cNvPr id="15" name="Picture 14" descr="A white and orange airplane&#10;&#10;AI-generated content may be incorrect.">
              <a:extLst>
                <a:ext uri="{FF2B5EF4-FFF2-40B4-BE49-F238E27FC236}">
                  <a16:creationId xmlns:a16="http://schemas.microsoft.com/office/drawing/2014/main" id="{8D61CDD3-D38D-F0B8-9FFA-CB49BA7D8EF2}"/>
                </a:ext>
              </a:extLst>
            </p:cNvPr>
            <p:cNvPicPr>
              <a:picLocks noChangeAspect="1"/>
            </p:cNvPicPr>
            <p:nvPr/>
          </p:nvPicPr>
          <p:blipFill>
            <a:blip r:embed="rId4"/>
            <a:stretch>
              <a:fillRect/>
            </a:stretch>
          </p:blipFill>
          <p:spPr>
            <a:xfrm rot="20928295" flipH="1">
              <a:off x="7016404" y="3573457"/>
              <a:ext cx="1220280" cy="717525"/>
            </a:xfrm>
            <a:prstGeom prst="rect">
              <a:avLst/>
            </a:prstGeom>
          </p:spPr>
        </p:pic>
      </p:grpSp>
      <p:grpSp>
        <p:nvGrpSpPr>
          <p:cNvPr id="26" name="Group 25">
            <a:extLst>
              <a:ext uri="{FF2B5EF4-FFF2-40B4-BE49-F238E27FC236}">
                <a16:creationId xmlns:a16="http://schemas.microsoft.com/office/drawing/2014/main" id="{9134CF96-1CF8-D8EC-D646-AEEC0F15A004}"/>
              </a:ext>
            </a:extLst>
          </p:cNvPr>
          <p:cNvGrpSpPr/>
          <p:nvPr/>
        </p:nvGrpSpPr>
        <p:grpSpPr>
          <a:xfrm>
            <a:off x="3701733" y="4402613"/>
            <a:ext cx="5261137" cy="1369538"/>
            <a:chOff x="3701733" y="4402613"/>
            <a:chExt cx="5261137" cy="1369538"/>
          </a:xfrm>
        </p:grpSpPr>
        <p:sp>
          <p:nvSpPr>
            <p:cNvPr id="136" name="Google Shape;136;p30">
              <a:extLst>
                <a:ext uri="{FF2B5EF4-FFF2-40B4-BE49-F238E27FC236}">
                  <a16:creationId xmlns:a16="http://schemas.microsoft.com/office/drawing/2014/main" id="{0BCB4661-8D08-DDD9-43D6-FEFA4128E73A}"/>
                </a:ext>
              </a:extLst>
            </p:cNvPr>
            <p:cNvSpPr/>
            <p:nvPr/>
          </p:nvSpPr>
          <p:spPr>
            <a:xfrm>
              <a:off x="3701733" y="4402613"/>
              <a:ext cx="5261137" cy="1369538"/>
            </a:xfrm>
            <a:prstGeom prst="roundRect">
              <a:avLst>
                <a:gd name="adj" fmla="val 11886"/>
              </a:avLst>
            </a:prstGeom>
            <a:solidFill>
              <a:srgbClr val="B52664"/>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2400"/>
                <a:buFont typeface="Arial"/>
                <a:buNone/>
                <a:tabLst/>
                <a:defRPr/>
              </a:pPr>
              <a:r>
                <a:rPr kumimoji="0" lang="en-GB" sz="2000" b="1" i="0" u="none" strike="noStrike" kern="0" cap="none" spc="0" normalizeH="0" baseline="0" noProof="0" dirty="0">
                  <a:ln>
                    <a:noFill/>
                  </a:ln>
                  <a:solidFill>
                    <a:srgbClr val="FFFFFF"/>
                  </a:solidFill>
                  <a:effectLst/>
                  <a:uLnTx/>
                  <a:uFillTx/>
                  <a:latin typeface="Arial"/>
                  <a:ea typeface="Arial"/>
                  <a:cs typeface="Arial"/>
                  <a:sym typeface="Arial"/>
                </a:rPr>
                <a:t>Stretch: </a:t>
              </a:r>
              <a:r>
                <a:rPr kumimoji="0" lang="en-GB" sz="2000" b="0" i="0" u="none" strike="noStrike" kern="0" cap="none" spc="0" normalizeH="0" baseline="0" noProof="0" dirty="0">
                  <a:ln>
                    <a:noFill/>
                  </a:ln>
                  <a:solidFill>
                    <a:srgbClr val="FFFFFF"/>
                  </a:solidFill>
                  <a:effectLst/>
                  <a:uLnTx/>
                  <a:uFillTx/>
                  <a:latin typeface="Arial"/>
                  <a:ea typeface="Arial"/>
                  <a:cs typeface="Arial"/>
                  <a:sym typeface="Arial"/>
                </a:rPr>
                <a:t>Can you </a:t>
              </a:r>
              <a:r>
                <a:rPr kumimoji="0" lang="en-GB" sz="2000" b="0" i="0" u="none" strike="noStrike" kern="0" cap="none" spc="0" normalizeH="0" baseline="0" noProof="0" dirty="0">
                  <a:ln>
                    <a:noFill/>
                  </a:ln>
                  <a:solidFill>
                    <a:srgbClr val="FFFFFF"/>
                  </a:solidFill>
                  <a:effectLst/>
                  <a:uLnTx/>
                  <a:uFillTx/>
                  <a:latin typeface="Arial"/>
                  <a:cs typeface="Arial"/>
                  <a:sym typeface="Arial"/>
                </a:rPr>
                <a:t>tell</a:t>
              </a:r>
              <a:r>
                <a:rPr kumimoji="0" lang="en-GB" sz="2000" b="0" i="0" u="none" strike="noStrike" kern="0" cap="none" spc="0" normalizeH="0" baseline="0" noProof="0" dirty="0">
                  <a:ln>
                    <a:noFill/>
                  </a:ln>
                  <a:solidFill>
                    <a:srgbClr val="FFFFFF"/>
                  </a:solidFill>
                  <a:effectLst/>
                  <a:uLnTx/>
                  <a:uFillTx/>
                  <a:latin typeface="Arial"/>
                  <a:ea typeface="Arial"/>
                  <a:cs typeface="Arial"/>
                  <a:sym typeface="Arial"/>
                </a:rPr>
                <a:t> your partner how you travel to school in Spanish?</a:t>
              </a:r>
            </a:p>
            <a:p>
              <a:pPr marL="0" marR="0" lvl="0" indent="0" algn="l" defTabSz="914400" rtl="0" eaLnBrk="1" fontAlgn="auto" latinLnBrk="0" hangingPunct="1">
                <a:lnSpc>
                  <a:spcPct val="100000"/>
                </a:lnSpc>
                <a:spcBef>
                  <a:spcPts val="0"/>
                </a:spcBef>
                <a:spcAft>
                  <a:spcPts val="0"/>
                </a:spcAft>
                <a:buClr>
                  <a:srgbClr val="000000"/>
                </a:buClr>
                <a:buSzPts val="2400"/>
                <a:buFont typeface="Arial"/>
                <a:buNone/>
                <a:tabLst/>
                <a:defRPr/>
              </a:pPr>
              <a:r>
                <a:rPr kumimoji="0" lang="en-GB" sz="2000" b="0" i="1" u="none" strike="noStrike" kern="0" cap="none" spc="0" normalizeH="0" baseline="0" noProof="0" dirty="0">
                  <a:ln>
                    <a:noFill/>
                  </a:ln>
                  <a:solidFill>
                    <a:srgbClr val="FFFFFF"/>
                  </a:solidFill>
                  <a:effectLst/>
                  <a:uLnTx/>
                  <a:uFillTx/>
                  <a:latin typeface="Arial"/>
                  <a:cs typeface="Arial"/>
                  <a:sym typeface="Arial"/>
                </a:rPr>
                <a:t>e.g. </a:t>
              </a:r>
              <a:r>
                <a:rPr kumimoji="0" lang="en-GB" sz="2000" b="0" i="1" u="none" strike="noStrike" kern="0" cap="none" spc="0" normalizeH="0" baseline="0" noProof="0" dirty="0" err="1">
                  <a:ln>
                    <a:noFill/>
                  </a:ln>
                  <a:solidFill>
                    <a:srgbClr val="FFFFFF"/>
                  </a:solidFill>
                  <a:effectLst/>
                  <a:uLnTx/>
                  <a:uFillTx/>
                  <a:latin typeface="Arial"/>
                  <a:cs typeface="Arial"/>
                  <a:sym typeface="Arial"/>
                </a:rPr>
                <a:t>Viajo</a:t>
              </a:r>
              <a:r>
                <a:rPr kumimoji="0" lang="en-GB" sz="2000" b="0" i="1" u="none" strike="noStrike" kern="0" cap="none" spc="0" normalizeH="0" baseline="0" noProof="0" dirty="0">
                  <a:ln>
                    <a:noFill/>
                  </a:ln>
                  <a:solidFill>
                    <a:srgbClr val="FFFFFF"/>
                  </a:solidFill>
                  <a:effectLst/>
                  <a:uLnTx/>
                  <a:uFillTx/>
                  <a:latin typeface="Arial"/>
                  <a:cs typeface="Arial"/>
                  <a:sym typeface="Arial"/>
                </a:rPr>
                <a:t> </a:t>
              </a:r>
              <a:r>
                <a:rPr kumimoji="0" lang="en-GB" sz="2000" b="0" i="1" u="none" strike="noStrike" kern="0" cap="none" spc="0" normalizeH="0" baseline="0" noProof="0" dirty="0" err="1">
                  <a:ln>
                    <a:noFill/>
                  </a:ln>
                  <a:solidFill>
                    <a:srgbClr val="FFFFFF"/>
                  </a:solidFill>
                  <a:effectLst/>
                  <a:uLnTx/>
                  <a:uFillTx/>
                  <a:latin typeface="Arial"/>
                  <a:cs typeface="Arial"/>
                  <a:sym typeface="Arial"/>
                </a:rPr>
                <a:t>en</a:t>
              </a:r>
              <a:r>
                <a:rPr kumimoji="0" lang="en-GB" sz="2000" b="0" i="1" u="none" strike="noStrike" kern="0" cap="none" spc="0" normalizeH="0" baseline="0" noProof="0" dirty="0">
                  <a:ln>
                    <a:noFill/>
                  </a:ln>
                  <a:solidFill>
                    <a:srgbClr val="FFFFFF"/>
                  </a:solidFill>
                  <a:effectLst/>
                  <a:uLnTx/>
                  <a:uFillTx/>
                  <a:latin typeface="Arial"/>
                  <a:cs typeface="Arial"/>
                  <a:sym typeface="Arial"/>
                </a:rPr>
                <a:t> </a:t>
              </a:r>
              <a:r>
                <a:rPr kumimoji="0" lang="en-GB" sz="2000" b="0" i="1" u="none" strike="noStrike" kern="0" cap="none" spc="0" normalizeH="0" baseline="0" noProof="0" dirty="0" err="1">
                  <a:ln>
                    <a:noFill/>
                  </a:ln>
                  <a:solidFill>
                    <a:srgbClr val="FFFFFF"/>
                  </a:solidFill>
                  <a:effectLst/>
                  <a:uLnTx/>
                  <a:uFillTx/>
                  <a:latin typeface="Arial"/>
                  <a:cs typeface="Arial"/>
                  <a:sym typeface="Arial"/>
                </a:rPr>
                <a:t>tren</a:t>
              </a:r>
              <a:br>
                <a:rPr kumimoji="0" lang="en-GB" sz="2000" b="0" i="1" u="none" strike="noStrike" kern="0" cap="none" spc="0" normalizeH="0" baseline="0" noProof="0" dirty="0">
                  <a:ln>
                    <a:noFill/>
                  </a:ln>
                  <a:solidFill>
                    <a:srgbClr val="FFFFFF"/>
                  </a:solidFill>
                  <a:effectLst/>
                  <a:uLnTx/>
                  <a:uFillTx/>
                  <a:latin typeface="Arial"/>
                  <a:cs typeface="Arial"/>
                  <a:sym typeface="Arial"/>
                </a:rPr>
              </a:br>
              <a:r>
                <a:rPr kumimoji="0" lang="en-GB" sz="2000" b="0" i="1" u="none" strike="noStrike" kern="0" cap="none" spc="0" normalizeH="0" baseline="0" noProof="0" dirty="0">
                  <a:ln>
                    <a:noFill/>
                  </a:ln>
                  <a:solidFill>
                    <a:srgbClr val="FFFFFF"/>
                  </a:solidFill>
                  <a:effectLst/>
                  <a:uLnTx/>
                  <a:uFillTx/>
                  <a:latin typeface="Arial"/>
                  <a:cs typeface="Arial"/>
                  <a:sym typeface="Arial"/>
                </a:rPr>
                <a:t>(I travel by train)</a:t>
              </a:r>
              <a:endParaRPr kumimoji="0" sz="1200" b="0" i="1" u="none" strike="noStrike" kern="0" cap="none" spc="0" normalizeH="0" baseline="0" noProof="0" dirty="0">
                <a:ln>
                  <a:noFill/>
                </a:ln>
                <a:solidFill>
                  <a:srgbClr val="000000"/>
                </a:solidFill>
                <a:effectLst/>
                <a:uLnTx/>
                <a:uFillTx/>
                <a:latin typeface="Arial"/>
                <a:cs typeface="Arial"/>
                <a:sym typeface="Arial"/>
              </a:endParaRPr>
            </a:p>
          </p:txBody>
        </p:sp>
        <p:pic>
          <p:nvPicPr>
            <p:cNvPr id="24" name="Picture 23" descr="Two people talking with speech bubbles&#10;&#10;AI-generated content may be incorrect.">
              <a:extLst>
                <a:ext uri="{FF2B5EF4-FFF2-40B4-BE49-F238E27FC236}">
                  <a16:creationId xmlns:a16="http://schemas.microsoft.com/office/drawing/2014/main" id="{457429D2-B946-068C-5C58-423544DEC269}"/>
                </a:ext>
              </a:extLst>
            </p:cNvPr>
            <p:cNvPicPr>
              <a:picLocks noChangeAspect="1"/>
            </p:cNvPicPr>
            <p:nvPr/>
          </p:nvPicPr>
          <p:blipFill>
            <a:blip r:embed="rId5"/>
            <a:stretch>
              <a:fillRect/>
            </a:stretch>
          </p:blipFill>
          <p:spPr>
            <a:xfrm>
              <a:off x="7066347" y="4837634"/>
              <a:ext cx="1306127" cy="925390"/>
            </a:xfrm>
            <a:prstGeom prst="rect">
              <a:avLst/>
            </a:prstGeom>
          </p:spPr>
        </p:pic>
      </p:grpSp>
      <p:pic>
        <p:nvPicPr>
          <p:cNvPr id="4" name="Picture 3" descr="A person with luggage on wheels&#10;&#10;AI-generated content may be incorrect.">
            <a:extLst>
              <a:ext uri="{FF2B5EF4-FFF2-40B4-BE49-F238E27FC236}">
                <a16:creationId xmlns:a16="http://schemas.microsoft.com/office/drawing/2014/main" id="{10EA2C94-E1FF-77CC-932C-A0DDE8D2DC68}"/>
              </a:ext>
            </a:extLst>
          </p:cNvPr>
          <p:cNvPicPr>
            <a:picLocks noChangeAspect="1"/>
          </p:cNvPicPr>
          <p:nvPr/>
        </p:nvPicPr>
        <p:blipFill>
          <a:blip r:embed="rId6"/>
          <a:stretch>
            <a:fillRect/>
          </a:stretch>
        </p:blipFill>
        <p:spPr>
          <a:xfrm>
            <a:off x="8027581" y="475427"/>
            <a:ext cx="689785" cy="783751"/>
          </a:xfrm>
          <a:prstGeom prst="rect">
            <a:avLst/>
          </a:prstGeom>
        </p:spPr>
      </p:pic>
    </p:spTree>
    <p:extLst>
      <p:ext uri="{BB962C8B-B14F-4D97-AF65-F5344CB8AC3E}">
        <p14:creationId xmlns:p14="http://schemas.microsoft.com/office/powerpoint/2010/main" val="12640570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ppt_w</p:attrName>
                                        </p:attrNameLst>
                                      </p:cBhvr>
                                      <p:tavLst>
                                        <p:tav tm="0">
                                          <p:val>
                                            <p:fltVal val="0"/>
                                          </p:val>
                                        </p:tav>
                                        <p:tav tm="100000">
                                          <p:val>
                                            <p:strVal val="#ppt_w"/>
                                          </p:val>
                                        </p:tav>
                                      </p:tavLst>
                                    </p:anim>
                                    <p:anim calcmode="lin" valueType="num">
                                      <p:cBhvr>
                                        <p:cTn id="8" dur="500" fill="hold"/>
                                        <p:tgtEl>
                                          <p:spTgt spid="25"/>
                                        </p:tgtEl>
                                        <p:attrNameLst>
                                          <p:attrName>ppt_h</p:attrName>
                                        </p:attrNameLst>
                                      </p:cBhvr>
                                      <p:tavLst>
                                        <p:tav tm="0">
                                          <p:val>
                                            <p:fltVal val="0"/>
                                          </p:val>
                                        </p:tav>
                                        <p:tav tm="100000">
                                          <p:val>
                                            <p:strVal val="#ppt_h"/>
                                          </p:val>
                                        </p:tav>
                                      </p:tavLst>
                                    </p:anim>
                                    <p:animEffect transition="in" filter="fade">
                                      <p:cBhvr>
                                        <p:cTn id="9" dur="500"/>
                                        <p:tgtEl>
                                          <p:spTgt spid="25"/>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wipe(left)">
                                      <p:cBhvr>
                                        <p:cTn id="2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1">
          <a:extLst>
            <a:ext uri="{FF2B5EF4-FFF2-40B4-BE49-F238E27FC236}">
              <a16:creationId xmlns:a16="http://schemas.microsoft.com/office/drawing/2014/main" id="{D8F5881E-D5AA-97C7-27F1-FCE41647727B}"/>
            </a:ext>
          </a:extLst>
        </p:cNvPr>
        <p:cNvGrpSpPr/>
        <p:nvPr/>
      </p:nvGrpSpPr>
      <p:grpSpPr>
        <a:xfrm>
          <a:off x="0" y="0"/>
          <a:ext cx="0" cy="0"/>
          <a:chOff x="0" y="0"/>
          <a:chExt cx="0" cy="0"/>
        </a:xfrm>
      </p:grpSpPr>
      <p:sp>
        <p:nvSpPr>
          <p:cNvPr id="132" name="Google Shape;132;p30">
            <a:extLst>
              <a:ext uri="{FF2B5EF4-FFF2-40B4-BE49-F238E27FC236}">
                <a16:creationId xmlns:a16="http://schemas.microsoft.com/office/drawing/2014/main" id="{9CF184DB-FE90-BEEB-AC26-7CBE89EA7906}"/>
              </a:ext>
            </a:extLst>
          </p:cNvPr>
          <p:cNvSpPr/>
          <p:nvPr/>
        </p:nvSpPr>
        <p:spPr>
          <a:xfrm>
            <a:off x="1227636" y="335368"/>
            <a:ext cx="7587752" cy="807632"/>
          </a:xfrm>
          <a:prstGeom prst="roundRect">
            <a:avLst>
              <a:gd name="adj" fmla="val 16667"/>
            </a:avLst>
          </a:prstGeom>
          <a:solidFill>
            <a:srgbClr val="2A72B8"/>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GB" sz="4000" b="1" i="0" u="none" strike="noStrike" cap="none" dirty="0">
                <a:solidFill>
                  <a:schemeClr val="bg1"/>
                </a:solidFill>
                <a:latin typeface="Arial"/>
                <a:ea typeface="Arial"/>
                <a:cs typeface="Arial"/>
                <a:sym typeface="Arial"/>
              </a:rPr>
              <a:t>Las </a:t>
            </a:r>
            <a:r>
              <a:rPr lang="en-GB" sz="4000" b="1" i="0" u="none" strike="noStrike" cap="none" dirty="0" err="1">
                <a:solidFill>
                  <a:schemeClr val="bg1"/>
                </a:solidFill>
                <a:latin typeface="Arial"/>
                <a:ea typeface="Arial"/>
                <a:cs typeface="Arial"/>
                <a:sym typeface="Arial"/>
              </a:rPr>
              <a:t>respuestas</a:t>
            </a:r>
            <a:r>
              <a:rPr lang="en-GB" sz="4000" b="1" i="0" u="none" strike="noStrike" cap="none" dirty="0">
                <a:solidFill>
                  <a:schemeClr val="bg1"/>
                </a:solidFill>
                <a:latin typeface="Arial"/>
                <a:ea typeface="Arial"/>
                <a:cs typeface="Arial"/>
                <a:sym typeface="Arial"/>
              </a:rPr>
              <a:t> – the answers</a:t>
            </a:r>
            <a:endParaRPr sz="2400" b="0" i="0" u="none" strike="noStrike" cap="none" dirty="0">
              <a:solidFill>
                <a:schemeClr val="bg1"/>
              </a:solidFill>
              <a:latin typeface="Arial"/>
              <a:ea typeface="Arial"/>
              <a:cs typeface="Arial"/>
              <a:sym typeface="Arial"/>
            </a:endParaRPr>
          </a:p>
        </p:txBody>
      </p:sp>
      <p:sp>
        <p:nvSpPr>
          <p:cNvPr id="133" name="Google Shape;133;p30">
            <a:extLst>
              <a:ext uri="{FF2B5EF4-FFF2-40B4-BE49-F238E27FC236}">
                <a16:creationId xmlns:a16="http://schemas.microsoft.com/office/drawing/2014/main" id="{240F43FD-0613-9AF7-DD7A-11B58D093021}"/>
              </a:ext>
            </a:extLst>
          </p:cNvPr>
          <p:cNvSpPr/>
          <p:nvPr/>
        </p:nvSpPr>
        <p:spPr>
          <a:xfrm>
            <a:off x="4657725" y="1441684"/>
            <a:ext cx="4157663" cy="610393"/>
          </a:xfrm>
          <a:prstGeom prst="roundRect">
            <a:avLst>
              <a:gd name="adj" fmla="val 17187"/>
            </a:avLst>
          </a:prstGeom>
          <a:solidFill>
            <a:srgbClr val="2F2967"/>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400"/>
              <a:buFont typeface="Arial"/>
              <a:buNone/>
            </a:pPr>
            <a:r>
              <a:rPr lang="en-GB" sz="2400" b="1" i="0" u="none" strike="noStrike" cap="none" dirty="0">
                <a:solidFill>
                  <a:srgbClr val="FFFFFF"/>
                </a:solidFill>
                <a:sym typeface="Arial"/>
              </a:rPr>
              <a:t>TASK: </a:t>
            </a:r>
            <a:r>
              <a:rPr lang="en-GB" sz="2400" i="0" u="none" strike="noStrike" cap="none" dirty="0">
                <a:solidFill>
                  <a:srgbClr val="FFFFFF"/>
                </a:solidFill>
                <a:sym typeface="Arial"/>
              </a:rPr>
              <a:t>Check your answers!</a:t>
            </a:r>
            <a:endParaRPr lang="en-GB" sz="2400" dirty="0">
              <a:solidFill>
                <a:srgbClr val="FFFFFF"/>
              </a:solidFill>
            </a:endParaRPr>
          </a:p>
        </p:txBody>
      </p:sp>
      <p:sp>
        <p:nvSpPr>
          <p:cNvPr id="4" name="Google Shape;135;p30">
            <a:extLst>
              <a:ext uri="{FF2B5EF4-FFF2-40B4-BE49-F238E27FC236}">
                <a16:creationId xmlns:a16="http://schemas.microsoft.com/office/drawing/2014/main" id="{BE3112E3-D914-F95B-2E86-58FBB031CDF7}"/>
              </a:ext>
            </a:extLst>
          </p:cNvPr>
          <p:cNvSpPr/>
          <p:nvPr/>
        </p:nvSpPr>
        <p:spPr>
          <a:xfrm>
            <a:off x="1227636" y="1386220"/>
            <a:ext cx="1412059" cy="405058"/>
          </a:xfrm>
          <a:prstGeom prst="roundRect">
            <a:avLst>
              <a:gd name="adj" fmla="val 16544"/>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rtl="0">
              <a:lnSpc>
                <a:spcPct val="100000"/>
              </a:lnSpc>
              <a:spcBef>
                <a:spcPts val="0"/>
              </a:spcBef>
              <a:spcAft>
                <a:spcPts val="0"/>
              </a:spcAft>
              <a:buNone/>
            </a:pPr>
            <a:r>
              <a:rPr lang="en-GB" sz="2400" dirty="0" err="1">
                <a:solidFill>
                  <a:srgbClr val="2F2967"/>
                </a:solidFill>
              </a:rPr>
              <a:t>en</a:t>
            </a:r>
            <a:r>
              <a:rPr lang="en-GB" sz="2400" dirty="0">
                <a:solidFill>
                  <a:srgbClr val="2F2967"/>
                </a:solidFill>
              </a:rPr>
              <a:t> </a:t>
            </a:r>
            <a:r>
              <a:rPr lang="en-GB" sz="2400" dirty="0" err="1">
                <a:solidFill>
                  <a:srgbClr val="2F2967"/>
                </a:solidFill>
              </a:rPr>
              <a:t>tren</a:t>
            </a:r>
            <a:endParaRPr sz="2400" dirty="0">
              <a:solidFill>
                <a:srgbClr val="2F2967"/>
              </a:solidFill>
            </a:endParaRPr>
          </a:p>
        </p:txBody>
      </p:sp>
      <p:sp>
        <p:nvSpPr>
          <p:cNvPr id="6" name="Google Shape;135;p30">
            <a:extLst>
              <a:ext uri="{FF2B5EF4-FFF2-40B4-BE49-F238E27FC236}">
                <a16:creationId xmlns:a16="http://schemas.microsoft.com/office/drawing/2014/main" id="{87A5A3EE-29CE-44A7-037A-68FDF7CC6E2B}"/>
              </a:ext>
            </a:extLst>
          </p:cNvPr>
          <p:cNvSpPr/>
          <p:nvPr/>
        </p:nvSpPr>
        <p:spPr>
          <a:xfrm>
            <a:off x="2723628" y="1386220"/>
            <a:ext cx="1259659" cy="405058"/>
          </a:xfrm>
          <a:prstGeom prst="roundRect">
            <a:avLst>
              <a:gd name="adj" fmla="val 16544"/>
            </a:avLst>
          </a:prstGeom>
          <a:solidFill>
            <a:srgbClr val="FFF5CE"/>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rtl="0">
              <a:lnSpc>
                <a:spcPct val="100000"/>
              </a:lnSpc>
              <a:spcBef>
                <a:spcPts val="0"/>
              </a:spcBef>
              <a:spcAft>
                <a:spcPts val="0"/>
              </a:spcAft>
              <a:buNone/>
            </a:pPr>
            <a:r>
              <a:rPr lang="en-GB" sz="2400" dirty="0">
                <a:solidFill>
                  <a:srgbClr val="2F2967"/>
                </a:solidFill>
              </a:rPr>
              <a:t>by train</a:t>
            </a:r>
            <a:endParaRPr sz="2400" dirty="0">
              <a:solidFill>
                <a:srgbClr val="2F2967"/>
              </a:solidFill>
            </a:endParaRPr>
          </a:p>
        </p:txBody>
      </p:sp>
      <p:sp>
        <p:nvSpPr>
          <p:cNvPr id="7" name="Google Shape;135;p30">
            <a:extLst>
              <a:ext uri="{FF2B5EF4-FFF2-40B4-BE49-F238E27FC236}">
                <a16:creationId xmlns:a16="http://schemas.microsoft.com/office/drawing/2014/main" id="{32C0D580-717F-135C-229B-E8D863C4391E}"/>
              </a:ext>
            </a:extLst>
          </p:cNvPr>
          <p:cNvSpPr/>
          <p:nvPr/>
        </p:nvSpPr>
        <p:spPr>
          <a:xfrm>
            <a:off x="1225997" y="1889025"/>
            <a:ext cx="1412059" cy="405058"/>
          </a:xfrm>
          <a:prstGeom prst="roundRect">
            <a:avLst>
              <a:gd name="adj" fmla="val 16544"/>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rtl="0">
              <a:lnSpc>
                <a:spcPct val="100000"/>
              </a:lnSpc>
              <a:spcBef>
                <a:spcPts val="0"/>
              </a:spcBef>
              <a:spcAft>
                <a:spcPts val="0"/>
              </a:spcAft>
              <a:buNone/>
            </a:pPr>
            <a:r>
              <a:rPr lang="en-GB" sz="2400" dirty="0" err="1">
                <a:solidFill>
                  <a:srgbClr val="2F2967"/>
                </a:solidFill>
              </a:rPr>
              <a:t>en</a:t>
            </a:r>
            <a:r>
              <a:rPr lang="en-GB" sz="2400" dirty="0">
                <a:solidFill>
                  <a:srgbClr val="2F2967"/>
                </a:solidFill>
              </a:rPr>
              <a:t> </a:t>
            </a:r>
            <a:r>
              <a:rPr lang="en-GB" sz="2400" dirty="0" err="1">
                <a:solidFill>
                  <a:srgbClr val="2F2967"/>
                </a:solidFill>
              </a:rPr>
              <a:t>avión</a:t>
            </a:r>
            <a:endParaRPr sz="2400" dirty="0">
              <a:solidFill>
                <a:srgbClr val="2F2967"/>
              </a:solidFill>
            </a:endParaRPr>
          </a:p>
        </p:txBody>
      </p:sp>
      <p:sp>
        <p:nvSpPr>
          <p:cNvPr id="8" name="Google Shape;135;p30">
            <a:extLst>
              <a:ext uri="{FF2B5EF4-FFF2-40B4-BE49-F238E27FC236}">
                <a16:creationId xmlns:a16="http://schemas.microsoft.com/office/drawing/2014/main" id="{8040CCE0-964E-0232-7D6B-6484C7261C2A}"/>
              </a:ext>
            </a:extLst>
          </p:cNvPr>
          <p:cNvSpPr/>
          <p:nvPr/>
        </p:nvSpPr>
        <p:spPr>
          <a:xfrm>
            <a:off x="2721989" y="1889025"/>
            <a:ext cx="1423291" cy="405058"/>
          </a:xfrm>
          <a:prstGeom prst="roundRect">
            <a:avLst>
              <a:gd name="adj" fmla="val 16544"/>
            </a:avLst>
          </a:prstGeom>
          <a:solidFill>
            <a:srgbClr val="FFF5CE"/>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rtl="0">
              <a:lnSpc>
                <a:spcPct val="100000"/>
              </a:lnSpc>
              <a:spcBef>
                <a:spcPts val="0"/>
              </a:spcBef>
              <a:spcAft>
                <a:spcPts val="0"/>
              </a:spcAft>
              <a:buNone/>
            </a:pPr>
            <a:r>
              <a:rPr lang="en-GB" sz="2400" dirty="0">
                <a:solidFill>
                  <a:srgbClr val="2F2967"/>
                </a:solidFill>
              </a:rPr>
              <a:t>by plane</a:t>
            </a:r>
            <a:endParaRPr sz="2400" dirty="0">
              <a:solidFill>
                <a:srgbClr val="2F2967"/>
              </a:solidFill>
            </a:endParaRPr>
          </a:p>
        </p:txBody>
      </p:sp>
      <p:sp>
        <p:nvSpPr>
          <p:cNvPr id="9" name="Google Shape;135;p30">
            <a:extLst>
              <a:ext uri="{FF2B5EF4-FFF2-40B4-BE49-F238E27FC236}">
                <a16:creationId xmlns:a16="http://schemas.microsoft.com/office/drawing/2014/main" id="{6CBED28C-5E09-5B4C-96BC-C487C5CFD7B2}"/>
              </a:ext>
            </a:extLst>
          </p:cNvPr>
          <p:cNvSpPr/>
          <p:nvPr/>
        </p:nvSpPr>
        <p:spPr>
          <a:xfrm>
            <a:off x="1227636" y="2399218"/>
            <a:ext cx="1494353" cy="405058"/>
          </a:xfrm>
          <a:prstGeom prst="roundRect">
            <a:avLst>
              <a:gd name="adj" fmla="val 16544"/>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rtl="0">
              <a:lnSpc>
                <a:spcPct val="100000"/>
              </a:lnSpc>
              <a:spcBef>
                <a:spcPts val="0"/>
              </a:spcBef>
              <a:spcAft>
                <a:spcPts val="0"/>
              </a:spcAft>
              <a:buNone/>
            </a:pPr>
            <a:r>
              <a:rPr lang="en-GB" sz="2400" dirty="0" err="1">
                <a:solidFill>
                  <a:srgbClr val="2F2967"/>
                </a:solidFill>
              </a:rPr>
              <a:t>en</a:t>
            </a:r>
            <a:r>
              <a:rPr lang="en-GB" sz="2400" dirty="0">
                <a:solidFill>
                  <a:srgbClr val="2F2967"/>
                </a:solidFill>
              </a:rPr>
              <a:t> </a:t>
            </a:r>
            <a:r>
              <a:rPr lang="en-GB" sz="2400" dirty="0" err="1">
                <a:solidFill>
                  <a:srgbClr val="2F2967"/>
                </a:solidFill>
              </a:rPr>
              <a:t>coche</a:t>
            </a:r>
            <a:endParaRPr sz="2400" dirty="0">
              <a:solidFill>
                <a:srgbClr val="2F2967"/>
              </a:solidFill>
            </a:endParaRPr>
          </a:p>
        </p:txBody>
      </p:sp>
      <p:sp>
        <p:nvSpPr>
          <p:cNvPr id="10" name="Google Shape;135;p30">
            <a:extLst>
              <a:ext uri="{FF2B5EF4-FFF2-40B4-BE49-F238E27FC236}">
                <a16:creationId xmlns:a16="http://schemas.microsoft.com/office/drawing/2014/main" id="{D64C7478-0C84-FFE7-28B3-F04FB389D4C1}"/>
              </a:ext>
            </a:extLst>
          </p:cNvPr>
          <p:cNvSpPr/>
          <p:nvPr/>
        </p:nvSpPr>
        <p:spPr>
          <a:xfrm>
            <a:off x="2820953" y="2399218"/>
            <a:ext cx="1126616" cy="405058"/>
          </a:xfrm>
          <a:prstGeom prst="roundRect">
            <a:avLst>
              <a:gd name="adj" fmla="val 16544"/>
            </a:avLst>
          </a:prstGeom>
          <a:solidFill>
            <a:srgbClr val="FFF5CE"/>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rtl="0">
              <a:lnSpc>
                <a:spcPct val="100000"/>
              </a:lnSpc>
              <a:spcBef>
                <a:spcPts val="0"/>
              </a:spcBef>
              <a:spcAft>
                <a:spcPts val="0"/>
              </a:spcAft>
              <a:buNone/>
            </a:pPr>
            <a:r>
              <a:rPr lang="en-GB" sz="2400" dirty="0">
                <a:solidFill>
                  <a:srgbClr val="2F2967"/>
                </a:solidFill>
              </a:rPr>
              <a:t>by car</a:t>
            </a:r>
            <a:endParaRPr sz="2400" dirty="0">
              <a:solidFill>
                <a:srgbClr val="2F2967"/>
              </a:solidFill>
            </a:endParaRPr>
          </a:p>
        </p:txBody>
      </p:sp>
      <p:sp>
        <p:nvSpPr>
          <p:cNvPr id="11" name="Google Shape;135;p30">
            <a:extLst>
              <a:ext uri="{FF2B5EF4-FFF2-40B4-BE49-F238E27FC236}">
                <a16:creationId xmlns:a16="http://schemas.microsoft.com/office/drawing/2014/main" id="{8EB6E3DF-68C3-B354-374E-0ABF9891B1DD}"/>
              </a:ext>
            </a:extLst>
          </p:cNvPr>
          <p:cNvSpPr/>
          <p:nvPr/>
        </p:nvSpPr>
        <p:spPr>
          <a:xfrm>
            <a:off x="1225997" y="2902023"/>
            <a:ext cx="1783903" cy="405058"/>
          </a:xfrm>
          <a:prstGeom prst="roundRect">
            <a:avLst>
              <a:gd name="adj" fmla="val 16544"/>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rtl="0">
              <a:lnSpc>
                <a:spcPct val="100000"/>
              </a:lnSpc>
              <a:spcBef>
                <a:spcPts val="0"/>
              </a:spcBef>
              <a:spcAft>
                <a:spcPts val="0"/>
              </a:spcAft>
              <a:buNone/>
            </a:pPr>
            <a:r>
              <a:rPr lang="en-GB" sz="2400" dirty="0" err="1">
                <a:solidFill>
                  <a:srgbClr val="2F2967"/>
                </a:solidFill>
              </a:rPr>
              <a:t>en</a:t>
            </a:r>
            <a:r>
              <a:rPr lang="en-GB" sz="2400" dirty="0">
                <a:solidFill>
                  <a:srgbClr val="2F2967"/>
                </a:solidFill>
              </a:rPr>
              <a:t> </a:t>
            </a:r>
            <a:r>
              <a:rPr lang="en-GB" sz="2400" dirty="0" err="1">
                <a:solidFill>
                  <a:srgbClr val="2F2967"/>
                </a:solidFill>
              </a:rPr>
              <a:t>autobús</a:t>
            </a:r>
            <a:endParaRPr sz="2400" dirty="0">
              <a:solidFill>
                <a:srgbClr val="2F2967"/>
              </a:solidFill>
            </a:endParaRPr>
          </a:p>
        </p:txBody>
      </p:sp>
      <p:sp>
        <p:nvSpPr>
          <p:cNvPr id="12" name="Google Shape;135;p30">
            <a:extLst>
              <a:ext uri="{FF2B5EF4-FFF2-40B4-BE49-F238E27FC236}">
                <a16:creationId xmlns:a16="http://schemas.microsoft.com/office/drawing/2014/main" id="{A0BC2AAF-F5E7-1CB0-2C80-16B58790E843}"/>
              </a:ext>
            </a:extLst>
          </p:cNvPr>
          <p:cNvSpPr/>
          <p:nvPr/>
        </p:nvSpPr>
        <p:spPr>
          <a:xfrm>
            <a:off x="3122956" y="2902023"/>
            <a:ext cx="1155254" cy="405058"/>
          </a:xfrm>
          <a:prstGeom prst="roundRect">
            <a:avLst>
              <a:gd name="adj" fmla="val 16544"/>
            </a:avLst>
          </a:prstGeom>
          <a:solidFill>
            <a:srgbClr val="FFF5CE"/>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rtl="0">
              <a:lnSpc>
                <a:spcPct val="100000"/>
              </a:lnSpc>
              <a:spcBef>
                <a:spcPts val="0"/>
              </a:spcBef>
              <a:spcAft>
                <a:spcPts val="0"/>
              </a:spcAft>
              <a:buNone/>
            </a:pPr>
            <a:r>
              <a:rPr lang="en-GB" sz="2400" dirty="0">
                <a:solidFill>
                  <a:srgbClr val="2F2967"/>
                </a:solidFill>
              </a:rPr>
              <a:t>by bus</a:t>
            </a:r>
            <a:endParaRPr sz="2400" dirty="0">
              <a:solidFill>
                <a:srgbClr val="2F2967"/>
              </a:solidFill>
            </a:endParaRPr>
          </a:p>
        </p:txBody>
      </p:sp>
      <p:sp>
        <p:nvSpPr>
          <p:cNvPr id="13" name="Google Shape;135;p30">
            <a:extLst>
              <a:ext uri="{FF2B5EF4-FFF2-40B4-BE49-F238E27FC236}">
                <a16:creationId xmlns:a16="http://schemas.microsoft.com/office/drawing/2014/main" id="{4A39F251-301E-9A6F-8877-2F62EC8EBE6D}"/>
              </a:ext>
            </a:extLst>
          </p:cNvPr>
          <p:cNvSpPr/>
          <p:nvPr/>
        </p:nvSpPr>
        <p:spPr>
          <a:xfrm>
            <a:off x="1227637" y="3418912"/>
            <a:ext cx="1391918" cy="405058"/>
          </a:xfrm>
          <a:prstGeom prst="roundRect">
            <a:avLst>
              <a:gd name="adj" fmla="val 16544"/>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rtl="0">
              <a:lnSpc>
                <a:spcPct val="100000"/>
              </a:lnSpc>
              <a:spcBef>
                <a:spcPts val="0"/>
              </a:spcBef>
              <a:spcAft>
                <a:spcPts val="0"/>
              </a:spcAft>
              <a:buNone/>
            </a:pPr>
            <a:r>
              <a:rPr lang="en-GB" sz="2400" dirty="0" err="1">
                <a:solidFill>
                  <a:srgbClr val="2F2967"/>
                </a:solidFill>
              </a:rPr>
              <a:t>en</a:t>
            </a:r>
            <a:r>
              <a:rPr lang="en-GB" sz="2400" dirty="0">
                <a:solidFill>
                  <a:srgbClr val="2F2967"/>
                </a:solidFill>
              </a:rPr>
              <a:t> moto</a:t>
            </a:r>
            <a:endParaRPr sz="2400" dirty="0">
              <a:solidFill>
                <a:srgbClr val="2F2967"/>
              </a:solidFill>
            </a:endParaRPr>
          </a:p>
        </p:txBody>
      </p:sp>
      <p:sp>
        <p:nvSpPr>
          <p:cNvPr id="14" name="Google Shape;135;p30">
            <a:extLst>
              <a:ext uri="{FF2B5EF4-FFF2-40B4-BE49-F238E27FC236}">
                <a16:creationId xmlns:a16="http://schemas.microsoft.com/office/drawing/2014/main" id="{78BABC5C-3EBD-992D-D1CA-2CA7FEFE9FDE}"/>
              </a:ext>
            </a:extLst>
          </p:cNvPr>
          <p:cNvSpPr/>
          <p:nvPr/>
        </p:nvSpPr>
        <p:spPr>
          <a:xfrm>
            <a:off x="2723628" y="3418912"/>
            <a:ext cx="2029347" cy="405058"/>
          </a:xfrm>
          <a:prstGeom prst="roundRect">
            <a:avLst>
              <a:gd name="adj" fmla="val 16544"/>
            </a:avLst>
          </a:prstGeom>
          <a:solidFill>
            <a:srgbClr val="FFF5CE"/>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rtl="0">
              <a:lnSpc>
                <a:spcPct val="100000"/>
              </a:lnSpc>
              <a:spcBef>
                <a:spcPts val="0"/>
              </a:spcBef>
              <a:spcAft>
                <a:spcPts val="0"/>
              </a:spcAft>
              <a:buNone/>
            </a:pPr>
            <a:r>
              <a:rPr lang="en-GB" sz="2400" dirty="0">
                <a:solidFill>
                  <a:srgbClr val="2F2967"/>
                </a:solidFill>
              </a:rPr>
              <a:t>by motorbike</a:t>
            </a:r>
            <a:endParaRPr sz="2400" dirty="0">
              <a:solidFill>
                <a:srgbClr val="2F2967"/>
              </a:solidFill>
            </a:endParaRPr>
          </a:p>
        </p:txBody>
      </p:sp>
      <p:sp>
        <p:nvSpPr>
          <p:cNvPr id="17" name="Google Shape;135;p30">
            <a:extLst>
              <a:ext uri="{FF2B5EF4-FFF2-40B4-BE49-F238E27FC236}">
                <a16:creationId xmlns:a16="http://schemas.microsoft.com/office/drawing/2014/main" id="{7A93D188-9D8D-93D8-BD87-FE4158666200}"/>
              </a:ext>
            </a:extLst>
          </p:cNvPr>
          <p:cNvSpPr/>
          <p:nvPr/>
        </p:nvSpPr>
        <p:spPr>
          <a:xfrm>
            <a:off x="1227636" y="4431910"/>
            <a:ext cx="2172789" cy="405058"/>
          </a:xfrm>
          <a:prstGeom prst="roundRect">
            <a:avLst>
              <a:gd name="adj" fmla="val 16544"/>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lvl="0"/>
            <a:r>
              <a:rPr lang="en-GB" sz="2400" dirty="0" err="1">
                <a:solidFill>
                  <a:srgbClr val="2F2967"/>
                </a:solidFill>
              </a:rPr>
              <a:t>en</a:t>
            </a:r>
            <a:r>
              <a:rPr lang="en-GB" sz="2400" dirty="0">
                <a:solidFill>
                  <a:srgbClr val="2F2967"/>
                </a:solidFill>
              </a:rPr>
              <a:t> </a:t>
            </a:r>
            <a:r>
              <a:rPr lang="en-GB" sz="2400" dirty="0" err="1">
                <a:solidFill>
                  <a:srgbClr val="2F2967"/>
                </a:solidFill>
              </a:rPr>
              <a:t>helicóptero</a:t>
            </a:r>
            <a:endParaRPr sz="2400" dirty="0">
              <a:solidFill>
                <a:srgbClr val="2F2967"/>
              </a:solidFill>
            </a:endParaRPr>
          </a:p>
        </p:txBody>
      </p:sp>
      <p:sp>
        <p:nvSpPr>
          <p:cNvPr id="18" name="Google Shape;135;p30">
            <a:extLst>
              <a:ext uri="{FF2B5EF4-FFF2-40B4-BE49-F238E27FC236}">
                <a16:creationId xmlns:a16="http://schemas.microsoft.com/office/drawing/2014/main" id="{B5F26E38-641D-B0E4-87D3-28B4F0034268}"/>
              </a:ext>
            </a:extLst>
          </p:cNvPr>
          <p:cNvSpPr/>
          <p:nvPr/>
        </p:nvSpPr>
        <p:spPr>
          <a:xfrm>
            <a:off x="3513393" y="4431910"/>
            <a:ext cx="2029347" cy="405058"/>
          </a:xfrm>
          <a:prstGeom prst="roundRect">
            <a:avLst>
              <a:gd name="adj" fmla="val 16544"/>
            </a:avLst>
          </a:prstGeom>
          <a:solidFill>
            <a:srgbClr val="FFF5CE"/>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rtl="0">
              <a:lnSpc>
                <a:spcPct val="100000"/>
              </a:lnSpc>
              <a:spcBef>
                <a:spcPts val="0"/>
              </a:spcBef>
              <a:spcAft>
                <a:spcPts val="0"/>
              </a:spcAft>
              <a:buNone/>
            </a:pPr>
            <a:r>
              <a:rPr lang="en-GB" sz="2400" dirty="0">
                <a:solidFill>
                  <a:srgbClr val="2F2967"/>
                </a:solidFill>
              </a:rPr>
              <a:t>by helicopter</a:t>
            </a:r>
            <a:endParaRPr sz="2400" dirty="0">
              <a:solidFill>
                <a:srgbClr val="2F2967"/>
              </a:solidFill>
            </a:endParaRPr>
          </a:p>
        </p:txBody>
      </p:sp>
      <p:sp>
        <p:nvSpPr>
          <p:cNvPr id="19" name="Google Shape;135;p30">
            <a:extLst>
              <a:ext uri="{FF2B5EF4-FFF2-40B4-BE49-F238E27FC236}">
                <a16:creationId xmlns:a16="http://schemas.microsoft.com/office/drawing/2014/main" id="{EBEAD4AC-6AB8-CD14-04E9-F3B628D69AE8}"/>
              </a:ext>
            </a:extLst>
          </p:cNvPr>
          <p:cNvSpPr/>
          <p:nvPr/>
        </p:nvSpPr>
        <p:spPr>
          <a:xfrm>
            <a:off x="1225997" y="4934715"/>
            <a:ext cx="1753730" cy="405058"/>
          </a:xfrm>
          <a:prstGeom prst="roundRect">
            <a:avLst>
              <a:gd name="adj" fmla="val 16544"/>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lvl="0"/>
            <a:r>
              <a:rPr lang="en-GB" sz="2400" dirty="0" err="1">
                <a:solidFill>
                  <a:srgbClr val="2F2967"/>
                </a:solidFill>
              </a:rPr>
              <a:t>en</a:t>
            </a:r>
            <a:r>
              <a:rPr lang="en-GB" sz="2400" dirty="0">
                <a:solidFill>
                  <a:srgbClr val="2F2967"/>
                </a:solidFill>
              </a:rPr>
              <a:t> </a:t>
            </a:r>
            <a:r>
              <a:rPr lang="en-GB" sz="2400" dirty="0" err="1">
                <a:solidFill>
                  <a:srgbClr val="2F2967"/>
                </a:solidFill>
              </a:rPr>
              <a:t>bicicleta</a:t>
            </a:r>
            <a:endParaRPr sz="2400" dirty="0">
              <a:solidFill>
                <a:srgbClr val="2F2967"/>
              </a:solidFill>
            </a:endParaRPr>
          </a:p>
        </p:txBody>
      </p:sp>
      <p:sp>
        <p:nvSpPr>
          <p:cNvPr id="20" name="Google Shape;135;p30">
            <a:extLst>
              <a:ext uri="{FF2B5EF4-FFF2-40B4-BE49-F238E27FC236}">
                <a16:creationId xmlns:a16="http://schemas.microsoft.com/office/drawing/2014/main" id="{89E26017-A714-2B77-E6E8-6EAB356D1FFE}"/>
              </a:ext>
            </a:extLst>
          </p:cNvPr>
          <p:cNvSpPr/>
          <p:nvPr/>
        </p:nvSpPr>
        <p:spPr>
          <a:xfrm>
            <a:off x="3063417" y="4934715"/>
            <a:ext cx="1248344" cy="405058"/>
          </a:xfrm>
          <a:prstGeom prst="roundRect">
            <a:avLst>
              <a:gd name="adj" fmla="val 16544"/>
            </a:avLst>
          </a:prstGeom>
          <a:solidFill>
            <a:srgbClr val="FFF5CE"/>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rtl="0">
              <a:lnSpc>
                <a:spcPct val="100000"/>
              </a:lnSpc>
              <a:spcBef>
                <a:spcPts val="0"/>
              </a:spcBef>
              <a:spcAft>
                <a:spcPts val="0"/>
              </a:spcAft>
              <a:buNone/>
            </a:pPr>
            <a:r>
              <a:rPr lang="en-GB" sz="2400" dirty="0">
                <a:solidFill>
                  <a:srgbClr val="2F2967"/>
                </a:solidFill>
              </a:rPr>
              <a:t>by bike</a:t>
            </a:r>
            <a:endParaRPr sz="2400" dirty="0">
              <a:solidFill>
                <a:srgbClr val="2F2967"/>
              </a:solidFill>
            </a:endParaRPr>
          </a:p>
        </p:txBody>
      </p:sp>
      <p:sp>
        <p:nvSpPr>
          <p:cNvPr id="21" name="Google Shape;135;p30">
            <a:extLst>
              <a:ext uri="{FF2B5EF4-FFF2-40B4-BE49-F238E27FC236}">
                <a16:creationId xmlns:a16="http://schemas.microsoft.com/office/drawing/2014/main" id="{79E81F33-5193-8382-0986-70CE6F57B1D3}"/>
              </a:ext>
            </a:extLst>
          </p:cNvPr>
          <p:cNvSpPr/>
          <p:nvPr/>
        </p:nvSpPr>
        <p:spPr>
          <a:xfrm>
            <a:off x="1225997" y="3929055"/>
            <a:ext cx="1412059" cy="405058"/>
          </a:xfrm>
          <a:prstGeom prst="roundRect">
            <a:avLst>
              <a:gd name="adj" fmla="val 16544"/>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rtl="0">
              <a:lnSpc>
                <a:spcPct val="100000"/>
              </a:lnSpc>
              <a:spcBef>
                <a:spcPts val="0"/>
              </a:spcBef>
              <a:spcAft>
                <a:spcPts val="0"/>
              </a:spcAft>
              <a:buNone/>
            </a:pPr>
            <a:r>
              <a:rPr lang="en-GB" sz="2400" dirty="0" err="1">
                <a:solidFill>
                  <a:srgbClr val="2F2967"/>
                </a:solidFill>
              </a:rPr>
              <a:t>en</a:t>
            </a:r>
            <a:r>
              <a:rPr lang="en-GB" sz="2400" dirty="0">
                <a:solidFill>
                  <a:srgbClr val="2F2967"/>
                </a:solidFill>
              </a:rPr>
              <a:t> </a:t>
            </a:r>
            <a:r>
              <a:rPr lang="en-GB" sz="2400" dirty="0" err="1">
                <a:solidFill>
                  <a:srgbClr val="2F2967"/>
                </a:solidFill>
              </a:rPr>
              <a:t>barco</a:t>
            </a:r>
            <a:endParaRPr sz="2400" dirty="0">
              <a:solidFill>
                <a:srgbClr val="2F2967"/>
              </a:solidFill>
            </a:endParaRPr>
          </a:p>
        </p:txBody>
      </p:sp>
      <p:sp>
        <p:nvSpPr>
          <p:cNvPr id="22" name="Google Shape;135;p30">
            <a:extLst>
              <a:ext uri="{FF2B5EF4-FFF2-40B4-BE49-F238E27FC236}">
                <a16:creationId xmlns:a16="http://schemas.microsoft.com/office/drawing/2014/main" id="{633BBC6E-A5CC-CDDE-914B-48CB4BF2E110}"/>
              </a:ext>
            </a:extLst>
          </p:cNvPr>
          <p:cNvSpPr/>
          <p:nvPr/>
        </p:nvSpPr>
        <p:spPr>
          <a:xfrm>
            <a:off x="2734368" y="3929055"/>
            <a:ext cx="1259659" cy="405058"/>
          </a:xfrm>
          <a:prstGeom prst="roundRect">
            <a:avLst>
              <a:gd name="adj" fmla="val 16544"/>
            </a:avLst>
          </a:prstGeom>
          <a:solidFill>
            <a:srgbClr val="FFF5CE"/>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rtl="0">
              <a:lnSpc>
                <a:spcPct val="100000"/>
              </a:lnSpc>
              <a:spcBef>
                <a:spcPts val="0"/>
              </a:spcBef>
              <a:spcAft>
                <a:spcPts val="0"/>
              </a:spcAft>
              <a:buNone/>
            </a:pPr>
            <a:r>
              <a:rPr lang="en-GB" sz="2400" dirty="0">
                <a:solidFill>
                  <a:srgbClr val="2F2967"/>
                </a:solidFill>
              </a:rPr>
              <a:t>by boat</a:t>
            </a:r>
            <a:endParaRPr sz="2400" dirty="0">
              <a:solidFill>
                <a:srgbClr val="2F2967"/>
              </a:solidFill>
            </a:endParaRPr>
          </a:p>
        </p:txBody>
      </p:sp>
      <p:sp>
        <p:nvSpPr>
          <p:cNvPr id="23" name="Google Shape;135;p30">
            <a:extLst>
              <a:ext uri="{FF2B5EF4-FFF2-40B4-BE49-F238E27FC236}">
                <a16:creationId xmlns:a16="http://schemas.microsoft.com/office/drawing/2014/main" id="{58291279-BF62-088B-3A4B-3C0D5B9AD517}"/>
              </a:ext>
            </a:extLst>
          </p:cNvPr>
          <p:cNvSpPr/>
          <p:nvPr/>
        </p:nvSpPr>
        <p:spPr>
          <a:xfrm>
            <a:off x="1227267" y="5437520"/>
            <a:ext cx="906333" cy="405058"/>
          </a:xfrm>
          <a:prstGeom prst="roundRect">
            <a:avLst>
              <a:gd name="adj" fmla="val 16544"/>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lvl="0"/>
            <a:r>
              <a:rPr lang="fr-FR" sz="2400" dirty="0">
                <a:solidFill>
                  <a:srgbClr val="2F2967"/>
                </a:solidFill>
              </a:rPr>
              <a:t>a pie</a:t>
            </a:r>
            <a:endParaRPr sz="2400" dirty="0">
              <a:solidFill>
                <a:srgbClr val="2F2967"/>
              </a:solidFill>
            </a:endParaRPr>
          </a:p>
        </p:txBody>
      </p:sp>
      <p:sp>
        <p:nvSpPr>
          <p:cNvPr id="24" name="Google Shape;135;p30">
            <a:extLst>
              <a:ext uri="{FF2B5EF4-FFF2-40B4-BE49-F238E27FC236}">
                <a16:creationId xmlns:a16="http://schemas.microsoft.com/office/drawing/2014/main" id="{4CBC50B4-DAC2-8163-D992-3687748D367B}"/>
              </a:ext>
            </a:extLst>
          </p:cNvPr>
          <p:cNvSpPr/>
          <p:nvPr/>
        </p:nvSpPr>
        <p:spPr>
          <a:xfrm>
            <a:off x="2215691" y="5437520"/>
            <a:ext cx="1695451" cy="405058"/>
          </a:xfrm>
          <a:prstGeom prst="roundRect">
            <a:avLst>
              <a:gd name="adj" fmla="val 16544"/>
            </a:avLst>
          </a:prstGeom>
          <a:solidFill>
            <a:srgbClr val="FFF5CE"/>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rtl="0">
              <a:lnSpc>
                <a:spcPct val="100000"/>
              </a:lnSpc>
              <a:spcBef>
                <a:spcPts val="0"/>
              </a:spcBef>
              <a:spcAft>
                <a:spcPts val="0"/>
              </a:spcAft>
              <a:buNone/>
            </a:pPr>
            <a:r>
              <a:rPr lang="en-GB" sz="2400" dirty="0">
                <a:solidFill>
                  <a:srgbClr val="2F2967"/>
                </a:solidFill>
              </a:rPr>
              <a:t>by walking</a:t>
            </a:r>
            <a:endParaRPr sz="2400" dirty="0">
              <a:solidFill>
                <a:srgbClr val="2F2967"/>
              </a:solidFill>
            </a:endParaRPr>
          </a:p>
        </p:txBody>
      </p:sp>
      <p:grpSp>
        <p:nvGrpSpPr>
          <p:cNvPr id="27" name="Group 26">
            <a:extLst>
              <a:ext uri="{FF2B5EF4-FFF2-40B4-BE49-F238E27FC236}">
                <a16:creationId xmlns:a16="http://schemas.microsoft.com/office/drawing/2014/main" id="{31D84186-34A5-85CF-1A0B-F9618F69A798}"/>
              </a:ext>
            </a:extLst>
          </p:cNvPr>
          <p:cNvGrpSpPr/>
          <p:nvPr/>
        </p:nvGrpSpPr>
        <p:grpSpPr>
          <a:xfrm>
            <a:off x="5924243" y="4170113"/>
            <a:ext cx="3219757" cy="1529203"/>
            <a:chOff x="5923154" y="4072366"/>
            <a:chExt cx="3219757" cy="1529203"/>
          </a:xfrm>
        </p:grpSpPr>
        <p:sp>
          <p:nvSpPr>
            <p:cNvPr id="136" name="Google Shape;136;p30">
              <a:extLst>
                <a:ext uri="{FF2B5EF4-FFF2-40B4-BE49-F238E27FC236}">
                  <a16:creationId xmlns:a16="http://schemas.microsoft.com/office/drawing/2014/main" id="{9ED7E9A7-3223-14E2-F9BB-6EC182F35B83}"/>
                </a:ext>
              </a:extLst>
            </p:cNvPr>
            <p:cNvSpPr/>
            <p:nvPr/>
          </p:nvSpPr>
          <p:spPr>
            <a:xfrm>
              <a:off x="5923154" y="4072366"/>
              <a:ext cx="2881620" cy="1529203"/>
            </a:xfrm>
            <a:prstGeom prst="roundRect">
              <a:avLst>
                <a:gd name="adj" fmla="val 10776"/>
              </a:avLst>
            </a:prstGeom>
            <a:solidFill>
              <a:srgbClr val="B52664"/>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2400"/>
                <a:buFont typeface="Arial"/>
                <a:buNone/>
              </a:pPr>
              <a:r>
                <a:rPr lang="en-GB" sz="2000" b="1" i="0" u="none" strike="noStrike" cap="none" dirty="0">
                  <a:solidFill>
                    <a:srgbClr val="FFFFFF"/>
                  </a:solidFill>
                  <a:latin typeface="Arial"/>
                  <a:ea typeface="Arial"/>
                  <a:cs typeface="Arial"/>
                  <a:sym typeface="Arial"/>
                </a:rPr>
                <a:t>Stretch</a:t>
              </a:r>
              <a:r>
                <a:rPr lang="en-GB" sz="2000" b="0" i="1" u="none" strike="noStrike" cap="none" dirty="0">
                  <a:solidFill>
                    <a:srgbClr val="FFFFFF"/>
                  </a:solidFill>
                  <a:latin typeface="Arial"/>
                  <a:ea typeface="Arial"/>
                  <a:cs typeface="Arial"/>
                  <a:sym typeface="Arial"/>
                </a:rPr>
                <a:t>: </a:t>
              </a:r>
              <a:r>
                <a:rPr lang="en-GB" sz="2000" b="0" u="none" strike="noStrike" cap="none" dirty="0">
                  <a:solidFill>
                    <a:srgbClr val="FFFFFF"/>
                  </a:solidFill>
                  <a:latin typeface="Arial"/>
                  <a:ea typeface="Arial"/>
                  <a:cs typeface="Arial"/>
                  <a:sym typeface="Arial"/>
                </a:rPr>
                <a:t>How do you think children from other countries </a:t>
              </a:r>
              <a:br>
                <a:rPr lang="en-GB" sz="2000" b="0" u="none" strike="noStrike" cap="none" dirty="0">
                  <a:solidFill>
                    <a:srgbClr val="FFFFFF"/>
                  </a:solidFill>
                  <a:latin typeface="Arial"/>
                  <a:ea typeface="Arial"/>
                  <a:cs typeface="Arial"/>
                  <a:sym typeface="Arial"/>
                </a:rPr>
              </a:br>
              <a:r>
                <a:rPr lang="en-GB" sz="2000" b="0" u="none" strike="noStrike" cap="none" dirty="0">
                  <a:solidFill>
                    <a:srgbClr val="FFFFFF"/>
                  </a:solidFill>
                  <a:latin typeface="Arial"/>
                  <a:ea typeface="Arial"/>
                  <a:cs typeface="Arial"/>
                  <a:sym typeface="Arial"/>
                </a:rPr>
                <a:t>travel to school? </a:t>
              </a:r>
            </a:p>
          </p:txBody>
        </p:sp>
        <p:pic>
          <p:nvPicPr>
            <p:cNvPr id="26" name="Picture 25" descr="A blue question mark in a cloud&#10;&#10;AI-generated content may be incorrect.">
              <a:extLst>
                <a:ext uri="{FF2B5EF4-FFF2-40B4-BE49-F238E27FC236}">
                  <a16:creationId xmlns:a16="http://schemas.microsoft.com/office/drawing/2014/main" id="{723B352E-1531-BABC-6E13-B347C60E659A}"/>
                </a:ext>
              </a:extLst>
            </p:cNvPr>
            <p:cNvPicPr>
              <a:picLocks noChangeAspect="1"/>
            </p:cNvPicPr>
            <p:nvPr/>
          </p:nvPicPr>
          <p:blipFill>
            <a:blip r:embed="rId3"/>
            <a:stretch>
              <a:fillRect/>
            </a:stretch>
          </p:blipFill>
          <p:spPr>
            <a:xfrm>
              <a:off x="7515093" y="4778734"/>
              <a:ext cx="1627818" cy="807632"/>
            </a:xfrm>
            <a:prstGeom prst="rect">
              <a:avLst/>
            </a:prstGeom>
          </p:spPr>
        </p:pic>
      </p:grpSp>
      <p:pic>
        <p:nvPicPr>
          <p:cNvPr id="29" name="Picture 28" descr="A cartoon of a paddle and a board&#10;&#10;AI-generated content may be incorrect.">
            <a:extLst>
              <a:ext uri="{FF2B5EF4-FFF2-40B4-BE49-F238E27FC236}">
                <a16:creationId xmlns:a16="http://schemas.microsoft.com/office/drawing/2014/main" id="{B66F9339-1680-5044-E93E-09FCB1F281B6}"/>
              </a:ext>
            </a:extLst>
          </p:cNvPr>
          <p:cNvPicPr>
            <a:picLocks noChangeAspect="1"/>
          </p:cNvPicPr>
          <p:nvPr/>
        </p:nvPicPr>
        <p:blipFill>
          <a:blip r:embed="rId4"/>
          <a:stretch>
            <a:fillRect/>
          </a:stretch>
        </p:blipFill>
        <p:spPr>
          <a:xfrm>
            <a:off x="6115644" y="3203571"/>
            <a:ext cx="2801076" cy="993010"/>
          </a:xfrm>
          <a:prstGeom prst="rect">
            <a:avLst/>
          </a:prstGeom>
        </p:spPr>
      </p:pic>
      <p:pic>
        <p:nvPicPr>
          <p:cNvPr id="31" name="Picture 30" descr="A cartoon car with a door&#10;&#10;AI-generated content may be incorrect.">
            <a:extLst>
              <a:ext uri="{FF2B5EF4-FFF2-40B4-BE49-F238E27FC236}">
                <a16:creationId xmlns:a16="http://schemas.microsoft.com/office/drawing/2014/main" id="{4EBF1B21-49AF-76C7-5E23-D7CEEC04C364}"/>
              </a:ext>
            </a:extLst>
          </p:cNvPr>
          <p:cNvPicPr>
            <a:picLocks noChangeAspect="1"/>
          </p:cNvPicPr>
          <p:nvPr/>
        </p:nvPicPr>
        <p:blipFill>
          <a:blip r:embed="rId5"/>
          <a:stretch>
            <a:fillRect/>
          </a:stretch>
        </p:blipFill>
        <p:spPr>
          <a:xfrm flipH="1">
            <a:off x="4465108" y="2282702"/>
            <a:ext cx="2313102" cy="904423"/>
          </a:xfrm>
          <a:prstGeom prst="rect">
            <a:avLst/>
          </a:prstGeom>
        </p:spPr>
      </p:pic>
      <p:pic>
        <p:nvPicPr>
          <p:cNvPr id="39" name="Picture 38" descr="A person pushing a wheelchair&#10;&#10;AI-generated content may be incorrect.">
            <a:extLst>
              <a:ext uri="{FF2B5EF4-FFF2-40B4-BE49-F238E27FC236}">
                <a16:creationId xmlns:a16="http://schemas.microsoft.com/office/drawing/2014/main" id="{326C595E-17D3-A103-019A-02FDB9786315}"/>
              </a:ext>
            </a:extLst>
          </p:cNvPr>
          <p:cNvPicPr>
            <a:picLocks noChangeAspect="1"/>
          </p:cNvPicPr>
          <p:nvPr/>
        </p:nvPicPr>
        <p:blipFill>
          <a:blip r:embed="rId6"/>
          <a:stretch>
            <a:fillRect/>
          </a:stretch>
        </p:blipFill>
        <p:spPr>
          <a:xfrm>
            <a:off x="4509912" y="4964251"/>
            <a:ext cx="1223393" cy="904130"/>
          </a:xfrm>
          <a:prstGeom prst="rect">
            <a:avLst/>
          </a:prstGeom>
        </p:spPr>
      </p:pic>
    </p:spTree>
    <p:extLst>
      <p:ext uri="{BB962C8B-B14F-4D97-AF65-F5344CB8AC3E}">
        <p14:creationId xmlns:p14="http://schemas.microsoft.com/office/powerpoint/2010/main" val="36647899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wipe(left)">
                                      <p:cBhvr>
                                        <p:cTn id="17" dur="500"/>
                                        <p:tgtEl>
                                          <p:spTgt spid="10"/>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left)">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wipe(left)">
                                      <p:cBhvr>
                                        <p:cTn id="27" dur="500"/>
                                        <p:tgtEl>
                                          <p:spTgt spid="14"/>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22"/>
                                        </p:tgtEl>
                                        <p:attrNameLst>
                                          <p:attrName>style.visibility</p:attrName>
                                        </p:attrNameLst>
                                      </p:cBhvr>
                                      <p:to>
                                        <p:strVal val="visible"/>
                                      </p:to>
                                    </p:set>
                                    <p:animEffect transition="in" filter="wipe(left)">
                                      <p:cBhvr>
                                        <p:cTn id="32" dur="500"/>
                                        <p:tgtEl>
                                          <p:spTgt spid="22"/>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wipe(left)">
                                      <p:cBhvr>
                                        <p:cTn id="37" dur="500"/>
                                        <p:tgtEl>
                                          <p:spTgt spid="18"/>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20"/>
                                        </p:tgtEl>
                                        <p:attrNameLst>
                                          <p:attrName>style.visibility</p:attrName>
                                        </p:attrNameLst>
                                      </p:cBhvr>
                                      <p:to>
                                        <p:strVal val="visible"/>
                                      </p:to>
                                    </p:set>
                                    <p:animEffect transition="in" filter="wipe(left)">
                                      <p:cBhvr>
                                        <p:cTn id="42" dur="500"/>
                                        <p:tgtEl>
                                          <p:spTgt spid="20"/>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wipe(left)">
                                      <p:cBhvr>
                                        <p:cTn id="47" dur="500"/>
                                        <p:tgtEl>
                                          <p:spTgt spid="24"/>
                                        </p:tgtEl>
                                      </p:cBhvr>
                                    </p:animEffect>
                                  </p:childTnLst>
                                </p:cTn>
                              </p:par>
                            </p:childTnLst>
                          </p:cTn>
                        </p:par>
                      </p:childTnLst>
                    </p:cTn>
                  </p:par>
                  <p:par>
                    <p:cTn id="48" fill="hold">
                      <p:stCondLst>
                        <p:cond delay="indefinite"/>
                      </p:stCondLst>
                      <p:childTnLst>
                        <p:par>
                          <p:cTn id="49" fill="hold">
                            <p:stCondLst>
                              <p:cond delay="0"/>
                            </p:stCondLst>
                            <p:childTnLst>
                              <p:par>
                                <p:cTn id="50" presetID="2" presetClass="entr" presetSubtype="4" fill="hold" nodeType="clickEffect">
                                  <p:stCondLst>
                                    <p:cond delay="0"/>
                                  </p:stCondLst>
                                  <p:childTnLst>
                                    <p:set>
                                      <p:cBhvr>
                                        <p:cTn id="51" dur="1" fill="hold">
                                          <p:stCondLst>
                                            <p:cond delay="0"/>
                                          </p:stCondLst>
                                        </p:cTn>
                                        <p:tgtEl>
                                          <p:spTgt spid="27"/>
                                        </p:tgtEl>
                                        <p:attrNameLst>
                                          <p:attrName>style.visibility</p:attrName>
                                        </p:attrNameLst>
                                      </p:cBhvr>
                                      <p:to>
                                        <p:strVal val="visible"/>
                                      </p:to>
                                    </p:set>
                                    <p:anim calcmode="lin" valueType="num">
                                      <p:cBhvr additive="base">
                                        <p:cTn id="52" dur="500" fill="hold"/>
                                        <p:tgtEl>
                                          <p:spTgt spid="27"/>
                                        </p:tgtEl>
                                        <p:attrNameLst>
                                          <p:attrName>ppt_x</p:attrName>
                                        </p:attrNameLst>
                                      </p:cBhvr>
                                      <p:tavLst>
                                        <p:tav tm="0">
                                          <p:val>
                                            <p:strVal val="#ppt_x"/>
                                          </p:val>
                                        </p:tav>
                                        <p:tav tm="100000">
                                          <p:val>
                                            <p:strVal val="#ppt_x"/>
                                          </p:val>
                                        </p:tav>
                                      </p:tavLst>
                                    </p:anim>
                                    <p:anim calcmode="lin" valueType="num">
                                      <p:cBhvr additive="base">
                                        <p:cTn id="53" dur="500" fill="hold"/>
                                        <p:tgtEl>
                                          <p:spTgt spid="2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animBg="1"/>
      <p:bldP spid="10" grpId="0" animBg="1"/>
      <p:bldP spid="12" grpId="0" animBg="1"/>
      <p:bldP spid="14" grpId="0" animBg="1"/>
      <p:bldP spid="18" grpId="0" animBg="1"/>
      <p:bldP spid="20" grpId="0" animBg="1"/>
      <p:bldP spid="22" grpId="0" animBg="1"/>
      <p:bldP spid="2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1">
          <a:extLst>
            <a:ext uri="{FF2B5EF4-FFF2-40B4-BE49-F238E27FC236}">
              <a16:creationId xmlns:a16="http://schemas.microsoft.com/office/drawing/2014/main" id="{9AB834E4-6AD0-CA9E-BED7-87EEDEDEB700}"/>
            </a:ext>
          </a:extLst>
        </p:cNvPr>
        <p:cNvGrpSpPr/>
        <p:nvPr/>
      </p:nvGrpSpPr>
      <p:grpSpPr>
        <a:xfrm>
          <a:off x="0" y="0"/>
          <a:ext cx="0" cy="0"/>
          <a:chOff x="0" y="0"/>
          <a:chExt cx="0" cy="0"/>
        </a:xfrm>
      </p:grpSpPr>
      <p:sp>
        <p:nvSpPr>
          <p:cNvPr id="132" name="Google Shape;132;p30">
            <a:extLst>
              <a:ext uri="{FF2B5EF4-FFF2-40B4-BE49-F238E27FC236}">
                <a16:creationId xmlns:a16="http://schemas.microsoft.com/office/drawing/2014/main" id="{24C1387E-69A9-F864-0088-A65EAED0B073}"/>
              </a:ext>
            </a:extLst>
          </p:cNvPr>
          <p:cNvSpPr/>
          <p:nvPr/>
        </p:nvSpPr>
        <p:spPr>
          <a:xfrm>
            <a:off x="1541295" y="1998979"/>
            <a:ext cx="7017136" cy="1036232"/>
          </a:xfrm>
          <a:prstGeom prst="roundRect">
            <a:avLst>
              <a:gd name="adj" fmla="val 16667"/>
            </a:avLst>
          </a:prstGeom>
          <a:solidFill>
            <a:srgbClr val="F9DC4B"/>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GB" sz="4400" b="1" i="0" u="none" strike="noStrike" cap="none" dirty="0" err="1">
                <a:solidFill>
                  <a:srgbClr val="2F2967"/>
                </a:solidFill>
                <a:latin typeface="Arial"/>
                <a:ea typeface="Arial"/>
                <a:cs typeface="Arial"/>
                <a:sym typeface="Arial"/>
              </a:rPr>
              <a:t>Viajo</a:t>
            </a:r>
            <a:r>
              <a:rPr lang="en-GB" sz="4400" b="1" i="0" u="none" strike="noStrike" cap="none" dirty="0">
                <a:solidFill>
                  <a:srgbClr val="2F2967"/>
                </a:solidFill>
                <a:latin typeface="Arial"/>
                <a:ea typeface="Arial"/>
                <a:cs typeface="Arial"/>
                <a:sym typeface="Arial"/>
              </a:rPr>
              <a:t>…</a:t>
            </a:r>
            <a:endParaRPr lang="en-GB" sz="2800" b="0" i="0" u="none" strike="noStrike" cap="none" dirty="0">
              <a:solidFill>
                <a:srgbClr val="2F2967"/>
              </a:solidFill>
              <a:latin typeface="Arial"/>
              <a:ea typeface="Arial"/>
              <a:cs typeface="Arial"/>
              <a:sym typeface="Arial"/>
            </a:endParaRPr>
          </a:p>
        </p:txBody>
      </p:sp>
      <p:pic>
        <p:nvPicPr>
          <p:cNvPr id="11" name="Picture 10" descr="A cartoon of a plane&#10;&#10;Description automatically generated">
            <a:extLst>
              <a:ext uri="{FF2B5EF4-FFF2-40B4-BE49-F238E27FC236}">
                <a16:creationId xmlns:a16="http://schemas.microsoft.com/office/drawing/2014/main" id="{2F0C6779-4AE1-8728-CFF6-BBD9BDDA1FAC}"/>
              </a:ext>
            </a:extLst>
          </p:cNvPr>
          <p:cNvPicPr>
            <a:picLocks noChangeAspect="1"/>
          </p:cNvPicPr>
          <p:nvPr/>
        </p:nvPicPr>
        <p:blipFill>
          <a:blip r:embed="rId3"/>
          <a:stretch>
            <a:fillRect/>
          </a:stretch>
        </p:blipFill>
        <p:spPr>
          <a:xfrm>
            <a:off x="4036253" y="3208675"/>
            <a:ext cx="2088826" cy="1228230"/>
          </a:xfrm>
          <a:prstGeom prst="rect">
            <a:avLst/>
          </a:prstGeom>
        </p:spPr>
      </p:pic>
      <p:pic>
        <p:nvPicPr>
          <p:cNvPr id="2" name="Picture 1" descr="A screenshot of a color palette&#10;&#10;AI-generated content may be incorrect.">
            <a:extLst>
              <a:ext uri="{FF2B5EF4-FFF2-40B4-BE49-F238E27FC236}">
                <a16:creationId xmlns:a16="http://schemas.microsoft.com/office/drawing/2014/main" id="{9EDB638F-2ABF-172B-D2F3-A9A0F7776706}"/>
              </a:ext>
            </a:extLst>
          </p:cNvPr>
          <p:cNvPicPr>
            <a:picLocks noChangeAspect="1"/>
          </p:cNvPicPr>
          <p:nvPr/>
        </p:nvPicPr>
        <p:blipFill>
          <a:blip r:embed="rId4"/>
          <a:stretch>
            <a:fillRect/>
          </a:stretch>
        </p:blipFill>
        <p:spPr>
          <a:xfrm>
            <a:off x="9725587" y="1067020"/>
            <a:ext cx="1928027" cy="1905165"/>
          </a:xfrm>
          <a:prstGeom prst="rect">
            <a:avLst/>
          </a:prstGeom>
          <a:solidFill>
            <a:srgbClr val="2A72B8"/>
          </a:solidFill>
        </p:spPr>
      </p:pic>
      <p:sp>
        <p:nvSpPr>
          <p:cNvPr id="4" name="Google Shape;133;p30">
            <a:extLst>
              <a:ext uri="{FF2B5EF4-FFF2-40B4-BE49-F238E27FC236}">
                <a16:creationId xmlns:a16="http://schemas.microsoft.com/office/drawing/2014/main" id="{F15C3849-E156-8A00-3330-DE07C07C4355}"/>
              </a:ext>
            </a:extLst>
          </p:cNvPr>
          <p:cNvSpPr/>
          <p:nvPr/>
        </p:nvSpPr>
        <p:spPr>
          <a:xfrm>
            <a:off x="1207316" y="362090"/>
            <a:ext cx="4027624" cy="685880"/>
          </a:xfrm>
          <a:prstGeom prst="roundRect">
            <a:avLst>
              <a:gd name="adj" fmla="val 18061"/>
            </a:avLst>
          </a:prstGeom>
          <a:solidFill>
            <a:srgbClr val="2F2967"/>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GB" sz="3200" b="1" i="0" u="none" strike="noStrike" cap="none" dirty="0">
                <a:solidFill>
                  <a:srgbClr val="FFFFFF"/>
                </a:solidFill>
                <a:sym typeface="Arial"/>
              </a:rPr>
              <a:t>Listen and repeat…</a:t>
            </a:r>
            <a:endParaRPr lang="en-GB" sz="3200" dirty="0">
              <a:solidFill>
                <a:srgbClr val="FFFFFF"/>
              </a:solidFill>
            </a:endParaRPr>
          </a:p>
        </p:txBody>
      </p:sp>
      <p:pic>
        <p:nvPicPr>
          <p:cNvPr id="6" name="Picture 5" descr="A blue ear with sound waves&#10;&#10;AI-generated content may be incorrect.">
            <a:extLst>
              <a:ext uri="{FF2B5EF4-FFF2-40B4-BE49-F238E27FC236}">
                <a16:creationId xmlns:a16="http://schemas.microsoft.com/office/drawing/2014/main" id="{7A9DE897-FCC9-5EF0-2B4A-1264AC5ACAB6}"/>
              </a:ext>
            </a:extLst>
          </p:cNvPr>
          <p:cNvPicPr>
            <a:picLocks noChangeAspect="1"/>
          </p:cNvPicPr>
          <p:nvPr/>
        </p:nvPicPr>
        <p:blipFill>
          <a:blip r:embed="rId5"/>
          <a:stretch>
            <a:fillRect/>
          </a:stretch>
        </p:blipFill>
        <p:spPr>
          <a:xfrm>
            <a:off x="6812479" y="221942"/>
            <a:ext cx="1989346" cy="1407462"/>
          </a:xfrm>
          <a:prstGeom prst="rect">
            <a:avLst/>
          </a:prstGeom>
        </p:spPr>
      </p:pic>
      <p:sp>
        <p:nvSpPr>
          <p:cNvPr id="7" name="Google Shape;135;p30">
            <a:extLst>
              <a:ext uri="{FF2B5EF4-FFF2-40B4-BE49-F238E27FC236}">
                <a16:creationId xmlns:a16="http://schemas.microsoft.com/office/drawing/2014/main" id="{157A39BB-B829-C21D-BADE-7339E7E9E530}"/>
              </a:ext>
            </a:extLst>
          </p:cNvPr>
          <p:cNvSpPr/>
          <p:nvPr/>
        </p:nvSpPr>
        <p:spPr>
          <a:xfrm>
            <a:off x="1193301" y="4629116"/>
            <a:ext cx="2184155" cy="804313"/>
          </a:xfrm>
          <a:prstGeom prst="roundRect">
            <a:avLst>
              <a:gd name="adj" fmla="val 16071"/>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lvl="0" algn="ctr"/>
            <a:r>
              <a:rPr lang="en-GB" sz="3200" dirty="0" err="1">
                <a:solidFill>
                  <a:srgbClr val="2F2967"/>
                </a:solidFill>
              </a:rPr>
              <a:t>en</a:t>
            </a:r>
            <a:r>
              <a:rPr lang="en-GB" sz="3200" dirty="0">
                <a:solidFill>
                  <a:srgbClr val="2F2967"/>
                </a:solidFill>
              </a:rPr>
              <a:t> </a:t>
            </a:r>
            <a:r>
              <a:rPr lang="en-GB" sz="3200" dirty="0" err="1">
                <a:solidFill>
                  <a:srgbClr val="2F2967"/>
                </a:solidFill>
              </a:rPr>
              <a:t>tren</a:t>
            </a:r>
            <a:endParaRPr sz="3200" dirty="0">
              <a:solidFill>
                <a:srgbClr val="2F2967"/>
              </a:solidFill>
            </a:endParaRPr>
          </a:p>
        </p:txBody>
      </p:sp>
      <p:sp>
        <p:nvSpPr>
          <p:cNvPr id="9" name="Google Shape;135;p30">
            <a:extLst>
              <a:ext uri="{FF2B5EF4-FFF2-40B4-BE49-F238E27FC236}">
                <a16:creationId xmlns:a16="http://schemas.microsoft.com/office/drawing/2014/main" id="{CF0EE76A-42B6-BDD7-2910-CEB4BA73086D}"/>
              </a:ext>
            </a:extLst>
          </p:cNvPr>
          <p:cNvSpPr/>
          <p:nvPr/>
        </p:nvSpPr>
        <p:spPr>
          <a:xfrm>
            <a:off x="3841437" y="4629114"/>
            <a:ext cx="2355420" cy="804313"/>
          </a:xfrm>
          <a:prstGeom prst="roundRect">
            <a:avLst>
              <a:gd name="adj" fmla="val 14886"/>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lvl="0" algn="ctr"/>
            <a:r>
              <a:rPr lang="en-GB" sz="3200" dirty="0" err="1">
                <a:solidFill>
                  <a:srgbClr val="2F2967"/>
                </a:solidFill>
              </a:rPr>
              <a:t>en</a:t>
            </a:r>
            <a:r>
              <a:rPr lang="en-GB" sz="3200" dirty="0">
                <a:solidFill>
                  <a:srgbClr val="2F2967"/>
                </a:solidFill>
              </a:rPr>
              <a:t> </a:t>
            </a:r>
            <a:r>
              <a:rPr lang="en-GB" sz="3200" dirty="0" err="1">
                <a:solidFill>
                  <a:srgbClr val="2F2967"/>
                </a:solidFill>
              </a:rPr>
              <a:t>avión</a:t>
            </a:r>
            <a:endParaRPr sz="3200" dirty="0">
              <a:solidFill>
                <a:srgbClr val="2F2967"/>
              </a:solidFill>
            </a:endParaRPr>
          </a:p>
        </p:txBody>
      </p:sp>
      <p:sp>
        <p:nvSpPr>
          <p:cNvPr id="10" name="Google Shape;135;p30">
            <a:extLst>
              <a:ext uri="{FF2B5EF4-FFF2-40B4-BE49-F238E27FC236}">
                <a16:creationId xmlns:a16="http://schemas.microsoft.com/office/drawing/2014/main" id="{D99B779E-9398-F3BB-4A94-C33C9DA38F96}"/>
              </a:ext>
            </a:extLst>
          </p:cNvPr>
          <p:cNvSpPr/>
          <p:nvPr/>
        </p:nvSpPr>
        <p:spPr>
          <a:xfrm>
            <a:off x="6660839" y="4629115"/>
            <a:ext cx="2255090" cy="804313"/>
          </a:xfrm>
          <a:prstGeom prst="roundRect">
            <a:avLst>
              <a:gd name="adj" fmla="val 16070"/>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lvl="0" algn="ctr"/>
            <a:r>
              <a:rPr lang="en-GB" sz="3200" dirty="0" err="1">
                <a:solidFill>
                  <a:srgbClr val="2F2967"/>
                </a:solidFill>
              </a:rPr>
              <a:t>en</a:t>
            </a:r>
            <a:r>
              <a:rPr lang="en-GB" sz="3200" dirty="0">
                <a:solidFill>
                  <a:srgbClr val="2F2967"/>
                </a:solidFill>
              </a:rPr>
              <a:t> </a:t>
            </a:r>
            <a:r>
              <a:rPr lang="en-GB" sz="3200" dirty="0" err="1">
                <a:solidFill>
                  <a:srgbClr val="2F2967"/>
                </a:solidFill>
              </a:rPr>
              <a:t>coche</a:t>
            </a:r>
            <a:endParaRPr sz="3200" dirty="0">
              <a:solidFill>
                <a:srgbClr val="2F2967"/>
              </a:solidFill>
            </a:endParaRPr>
          </a:p>
        </p:txBody>
      </p:sp>
      <p:pic>
        <p:nvPicPr>
          <p:cNvPr id="13" name="Picture 12" descr="A blue yellow and white striped flag&#10;&#10;AI-generated content may be incorrect.">
            <a:extLst>
              <a:ext uri="{FF2B5EF4-FFF2-40B4-BE49-F238E27FC236}">
                <a16:creationId xmlns:a16="http://schemas.microsoft.com/office/drawing/2014/main" id="{2194356E-B154-AB1D-7B4C-545AF98FB058}"/>
              </a:ext>
            </a:extLst>
          </p:cNvPr>
          <p:cNvPicPr>
            <a:picLocks noChangeAspect="1"/>
          </p:cNvPicPr>
          <p:nvPr/>
        </p:nvPicPr>
        <p:blipFill>
          <a:blip r:embed="rId6"/>
          <a:srcRect r="7792"/>
          <a:stretch/>
        </p:blipFill>
        <p:spPr>
          <a:xfrm>
            <a:off x="1165105" y="3374076"/>
            <a:ext cx="2212351" cy="809766"/>
          </a:xfrm>
          <a:prstGeom prst="rect">
            <a:avLst/>
          </a:prstGeom>
        </p:spPr>
      </p:pic>
      <p:pic>
        <p:nvPicPr>
          <p:cNvPr id="21" name="Picture 20" descr="A blue car with a black background&#10;&#10;AI-generated content may be incorrect.">
            <a:extLst>
              <a:ext uri="{FF2B5EF4-FFF2-40B4-BE49-F238E27FC236}">
                <a16:creationId xmlns:a16="http://schemas.microsoft.com/office/drawing/2014/main" id="{5FC5C7E5-61E2-6851-15D6-60BCBAF0F393}"/>
              </a:ext>
            </a:extLst>
          </p:cNvPr>
          <p:cNvPicPr>
            <a:picLocks noChangeAspect="1"/>
          </p:cNvPicPr>
          <p:nvPr/>
        </p:nvPicPr>
        <p:blipFill>
          <a:blip r:embed="rId7"/>
          <a:stretch>
            <a:fillRect/>
          </a:stretch>
        </p:blipFill>
        <p:spPr>
          <a:xfrm>
            <a:off x="6660839" y="3429000"/>
            <a:ext cx="2184155" cy="854005"/>
          </a:xfrm>
          <a:prstGeom prst="rect">
            <a:avLst/>
          </a:prstGeom>
        </p:spPr>
      </p:pic>
    </p:spTree>
    <p:extLst>
      <p:ext uri="{BB962C8B-B14F-4D97-AF65-F5344CB8AC3E}">
        <p14:creationId xmlns:p14="http://schemas.microsoft.com/office/powerpoint/2010/main" val="2114948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750" tmFilter="0, 0; .2, .5; .8, .5; 1, 0"/>
                                        <p:tgtEl>
                                          <p:spTgt spid="6"/>
                                        </p:tgtEl>
                                      </p:cBhvr>
                                    </p:animEffect>
                                    <p:animScale>
                                      <p:cBhvr>
                                        <p:cTn id="7" dur="375" autoRev="1" fill="hold"/>
                                        <p:tgtEl>
                                          <p:spTgt spid="6"/>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0-#ppt_w/2"/>
                                          </p:val>
                                        </p:tav>
                                        <p:tav tm="100000">
                                          <p:val>
                                            <p:strVal val="#ppt_x"/>
                                          </p:val>
                                        </p:tav>
                                      </p:tavLst>
                                    </p:anim>
                                    <p:anim calcmode="lin" valueType="num">
                                      <p:cBhvr additive="base">
                                        <p:cTn id="13"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nodeType="click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500" fill="hold"/>
                                        <p:tgtEl>
                                          <p:spTgt spid="11"/>
                                        </p:tgtEl>
                                        <p:attrNameLst>
                                          <p:attrName>ppt_x</p:attrName>
                                        </p:attrNameLst>
                                      </p:cBhvr>
                                      <p:tavLst>
                                        <p:tav tm="0">
                                          <p:val>
                                            <p:strVal val="0-#ppt_w/2"/>
                                          </p:val>
                                        </p:tav>
                                        <p:tav tm="100000">
                                          <p:val>
                                            <p:strVal val="#ppt_x"/>
                                          </p:val>
                                        </p:tav>
                                      </p:tavLst>
                                    </p:anim>
                                    <p:anim calcmode="lin" valueType="num">
                                      <p:cBhvr additive="base">
                                        <p:cTn id="24"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8" fill="hold" nodeType="clickEffect">
                                  <p:stCondLst>
                                    <p:cond delay="0"/>
                                  </p:stCondLst>
                                  <p:childTnLst>
                                    <p:set>
                                      <p:cBhvr>
                                        <p:cTn id="33" dur="1" fill="hold">
                                          <p:stCondLst>
                                            <p:cond delay="0"/>
                                          </p:stCondLst>
                                        </p:cTn>
                                        <p:tgtEl>
                                          <p:spTgt spid="21"/>
                                        </p:tgtEl>
                                        <p:attrNameLst>
                                          <p:attrName>style.visibility</p:attrName>
                                        </p:attrNameLst>
                                      </p:cBhvr>
                                      <p:to>
                                        <p:strVal val="visible"/>
                                      </p:to>
                                    </p:set>
                                    <p:anim calcmode="lin" valueType="num">
                                      <p:cBhvr additive="base">
                                        <p:cTn id="34" dur="500" fill="hold"/>
                                        <p:tgtEl>
                                          <p:spTgt spid="21"/>
                                        </p:tgtEl>
                                        <p:attrNameLst>
                                          <p:attrName>ppt_x</p:attrName>
                                        </p:attrNameLst>
                                      </p:cBhvr>
                                      <p:tavLst>
                                        <p:tav tm="0">
                                          <p:val>
                                            <p:strVal val="0-#ppt_w/2"/>
                                          </p:val>
                                        </p:tav>
                                        <p:tav tm="100000">
                                          <p:val>
                                            <p:strVal val="#ppt_x"/>
                                          </p:val>
                                        </p:tav>
                                      </p:tavLst>
                                    </p:anim>
                                    <p:anim calcmode="lin" valueType="num">
                                      <p:cBhvr additive="base">
                                        <p:cTn id="35"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1">
          <a:extLst>
            <a:ext uri="{FF2B5EF4-FFF2-40B4-BE49-F238E27FC236}">
              <a16:creationId xmlns:a16="http://schemas.microsoft.com/office/drawing/2014/main" id="{E5DEDCC7-4CD7-3331-B2A1-2C272E3FCB05}"/>
            </a:ext>
          </a:extLst>
        </p:cNvPr>
        <p:cNvGrpSpPr/>
        <p:nvPr/>
      </p:nvGrpSpPr>
      <p:grpSpPr>
        <a:xfrm>
          <a:off x="0" y="0"/>
          <a:ext cx="0" cy="0"/>
          <a:chOff x="0" y="0"/>
          <a:chExt cx="0" cy="0"/>
        </a:xfrm>
      </p:grpSpPr>
      <p:sp>
        <p:nvSpPr>
          <p:cNvPr id="132" name="Google Shape;132;p30">
            <a:extLst>
              <a:ext uri="{FF2B5EF4-FFF2-40B4-BE49-F238E27FC236}">
                <a16:creationId xmlns:a16="http://schemas.microsoft.com/office/drawing/2014/main" id="{A035E87C-6793-BDF0-03A3-46BD20BD0627}"/>
              </a:ext>
            </a:extLst>
          </p:cNvPr>
          <p:cNvSpPr/>
          <p:nvPr/>
        </p:nvSpPr>
        <p:spPr>
          <a:xfrm>
            <a:off x="1541295" y="1998979"/>
            <a:ext cx="7017136" cy="1036232"/>
          </a:xfrm>
          <a:prstGeom prst="roundRect">
            <a:avLst>
              <a:gd name="adj" fmla="val 16667"/>
            </a:avLst>
          </a:prstGeom>
          <a:solidFill>
            <a:srgbClr val="F9DC4B"/>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4400"/>
              <a:buFont typeface="Arial"/>
              <a:buNone/>
            </a:pPr>
            <a:r>
              <a:rPr lang="en-GB" sz="4400" b="1" i="0" u="none" strike="noStrike" cap="none" dirty="0" err="1">
                <a:solidFill>
                  <a:srgbClr val="2F2967"/>
                </a:solidFill>
                <a:latin typeface="Arial"/>
                <a:ea typeface="Arial"/>
                <a:cs typeface="Arial"/>
                <a:sym typeface="Arial"/>
              </a:rPr>
              <a:t>Viajo</a:t>
            </a:r>
            <a:r>
              <a:rPr lang="en-GB" sz="4400" b="1" i="0" u="none" strike="noStrike" cap="none" dirty="0">
                <a:solidFill>
                  <a:srgbClr val="2F2967"/>
                </a:solidFill>
                <a:latin typeface="Arial"/>
                <a:ea typeface="Arial"/>
                <a:cs typeface="Arial"/>
                <a:sym typeface="Arial"/>
              </a:rPr>
              <a:t>…</a:t>
            </a:r>
            <a:endParaRPr lang="en-GB" sz="2800" b="0" i="0" u="none" strike="noStrike" cap="none" dirty="0">
              <a:solidFill>
                <a:srgbClr val="2F2967"/>
              </a:solidFill>
              <a:latin typeface="Arial"/>
              <a:ea typeface="Arial"/>
              <a:cs typeface="Arial"/>
              <a:sym typeface="Arial"/>
            </a:endParaRPr>
          </a:p>
        </p:txBody>
      </p:sp>
      <p:pic>
        <p:nvPicPr>
          <p:cNvPr id="2" name="Picture 1" descr="A screenshot of a color palette&#10;&#10;AI-generated content may be incorrect.">
            <a:extLst>
              <a:ext uri="{FF2B5EF4-FFF2-40B4-BE49-F238E27FC236}">
                <a16:creationId xmlns:a16="http://schemas.microsoft.com/office/drawing/2014/main" id="{F0C471B1-05C3-4EC5-6A84-F1D78602EAA1}"/>
              </a:ext>
            </a:extLst>
          </p:cNvPr>
          <p:cNvPicPr>
            <a:picLocks noChangeAspect="1"/>
          </p:cNvPicPr>
          <p:nvPr/>
        </p:nvPicPr>
        <p:blipFill>
          <a:blip r:embed="rId3"/>
          <a:stretch>
            <a:fillRect/>
          </a:stretch>
        </p:blipFill>
        <p:spPr>
          <a:xfrm>
            <a:off x="9725587" y="1067020"/>
            <a:ext cx="1928027" cy="1905165"/>
          </a:xfrm>
          <a:prstGeom prst="rect">
            <a:avLst/>
          </a:prstGeom>
          <a:solidFill>
            <a:srgbClr val="2A72B8"/>
          </a:solidFill>
        </p:spPr>
      </p:pic>
      <p:sp>
        <p:nvSpPr>
          <p:cNvPr id="4" name="Google Shape;133;p30">
            <a:extLst>
              <a:ext uri="{FF2B5EF4-FFF2-40B4-BE49-F238E27FC236}">
                <a16:creationId xmlns:a16="http://schemas.microsoft.com/office/drawing/2014/main" id="{977C60B5-2C51-1F24-BAFC-5EE5245B6C18}"/>
              </a:ext>
            </a:extLst>
          </p:cNvPr>
          <p:cNvSpPr/>
          <p:nvPr/>
        </p:nvSpPr>
        <p:spPr>
          <a:xfrm>
            <a:off x="1207316" y="362090"/>
            <a:ext cx="4027624" cy="685880"/>
          </a:xfrm>
          <a:prstGeom prst="roundRect">
            <a:avLst>
              <a:gd name="adj" fmla="val 18061"/>
            </a:avLst>
          </a:prstGeom>
          <a:solidFill>
            <a:srgbClr val="2F2967"/>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GB" sz="3200" b="1" i="0" u="none" strike="noStrike" cap="none" dirty="0">
                <a:solidFill>
                  <a:srgbClr val="FFFFFF"/>
                </a:solidFill>
                <a:sym typeface="Arial"/>
              </a:rPr>
              <a:t>Listen and repeat…</a:t>
            </a:r>
            <a:endParaRPr lang="en-GB" sz="3200" dirty="0">
              <a:solidFill>
                <a:srgbClr val="FFFFFF"/>
              </a:solidFill>
            </a:endParaRPr>
          </a:p>
        </p:txBody>
      </p:sp>
      <p:pic>
        <p:nvPicPr>
          <p:cNvPr id="6" name="Picture 5" descr="A blue ear with sound waves&#10;&#10;AI-generated content may be incorrect.">
            <a:extLst>
              <a:ext uri="{FF2B5EF4-FFF2-40B4-BE49-F238E27FC236}">
                <a16:creationId xmlns:a16="http://schemas.microsoft.com/office/drawing/2014/main" id="{A7F67EF1-14DF-3B69-83C0-5F212E9DEE64}"/>
              </a:ext>
            </a:extLst>
          </p:cNvPr>
          <p:cNvPicPr>
            <a:picLocks noChangeAspect="1"/>
          </p:cNvPicPr>
          <p:nvPr/>
        </p:nvPicPr>
        <p:blipFill>
          <a:blip r:embed="rId4"/>
          <a:stretch>
            <a:fillRect/>
          </a:stretch>
        </p:blipFill>
        <p:spPr>
          <a:xfrm>
            <a:off x="6812479" y="221942"/>
            <a:ext cx="1989346" cy="1407462"/>
          </a:xfrm>
          <a:prstGeom prst="rect">
            <a:avLst/>
          </a:prstGeom>
        </p:spPr>
      </p:pic>
      <p:sp>
        <p:nvSpPr>
          <p:cNvPr id="7" name="Google Shape;135;p30">
            <a:extLst>
              <a:ext uri="{FF2B5EF4-FFF2-40B4-BE49-F238E27FC236}">
                <a16:creationId xmlns:a16="http://schemas.microsoft.com/office/drawing/2014/main" id="{767A799D-2FB5-4D17-FDC6-D430CB252831}"/>
              </a:ext>
            </a:extLst>
          </p:cNvPr>
          <p:cNvSpPr/>
          <p:nvPr/>
        </p:nvSpPr>
        <p:spPr>
          <a:xfrm>
            <a:off x="1193301" y="4629116"/>
            <a:ext cx="2307192" cy="804313"/>
          </a:xfrm>
          <a:prstGeom prst="roundRect">
            <a:avLst>
              <a:gd name="adj" fmla="val 16071"/>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lvl="0" algn="ctr"/>
            <a:r>
              <a:rPr lang="en-GB" sz="3200" dirty="0" err="1">
                <a:solidFill>
                  <a:srgbClr val="2B2964"/>
                </a:solidFill>
              </a:rPr>
              <a:t>en</a:t>
            </a:r>
            <a:r>
              <a:rPr lang="en-GB" sz="3200" dirty="0">
                <a:solidFill>
                  <a:srgbClr val="2B2964"/>
                </a:solidFill>
              </a:rPr>
              <a:t> </a:t>
            </a:r>
            <a:r>
              <a:rPr lang="en-GB" sz="3200" dirty="0" err="1">
                <a:solidFill>
                  <a:srgbClr val="2B2964"/>
                </a:solidFill>
              </a:rPr>
              <a:t>autobús</a:t>
            </a:r>
            <a:endParaRPr lang="en-GB" sz="3200" dirty="0">
              <a:solidFill>
                <a:srgbClr val="2B2964"/>
              </a:solidFill>
            </a:endParaRPr>
          </a:p>
        </p:txBody>
      </p:sp>
      <p:sp>
        <p:nvSpPr>
          <p:cNvPr id="9" name="Google Shape;135;p30">
            <a:extLst>
              <a:ext uri="{FF2B5EF4-FFF2-40B4-BE49-F238E27FC236}">
                <a16:creationId xmlns:a16="http://schemas.microsoft.com/office/drawing/2014/main" id="{BF527AF4-A00C-A5DE-B2F5-C8026FE37AC4}"/>
              </a:ext>
            </a:extLst>
          </p:cNvPr>
          <p:cNvSpPr/>
          <p:nvPr/>
        </p:nvSpPr>
        <p:spPr>
          <a:xfrm>
            <a:off x="3902956" y="4629114"/>
            <a:ext cx="2355420" cy="804313"/>
          </a:xfrm>
          <a:prstGeom prst="roundRect">
            <a:avLst>
              <a:gd name="adj" fmla="val 14886"/>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lvl="0" algn="ctr"/>
            <a:r>
              <a:rPr lang="en-GB" sz="3200" dirty="0" err="1">
                <a:solidFill>
                  <a:srgbClr val="2F2967"/>
                </a:solidFill>
              </a:rPr>
              <a:t>en</a:t>
            </a:r>
            <a:r>
              <a:rPr lang="en-GB" sz="3200" dirty="0">
                <a:solidFill>
                  <a:srgbClr val="2F2967"/>
                </a:solidFill>
              </a:rPr>
              <a:t> moto</a:t>
            </a:r>
            <a:endParaRPr sz="3200" dirty="0">
              <a:solidFill>
                <a:srgbClr val="2F2967"/>
              </a:solidFill>
            </a:endParaRPr>
          </a:p>
        </p:txBody>
      </p:sp>
      <p:sp>
        <p:nvSpPr>
          <p:cNvPr id="10" name="Google Shape;135;p30">
            <a:extLst>
              <a:ext uri="{FF2B5EF4-FFF2-40B4-BE49-F238E27FC236}">
                <a16:creationId xmlns:a16="http://schemas.microsoft.com/office/drawing/2014/main" id="{F71D6096-77C3-7384-7CF7-8D303E59F721}"/>
              </a:ext>
            </a:extLst>
          </p:cNvPr>
          <p:cNvSpPr/>
          <p:nvPr/>
        </p:nvSpPr>
        <p:spPr>
          <a:xfrm>
            <a:off x="6660839" y="4629115"/>
            <a:ext cx="2255090" cy="804313"/>
          </a:xfrm>
          <a:prstGeom prst="roundRect">
            <a:avLst>
              <a:gd name="adj" fmla="val 16070"/>
            </a:avLst>
          </a:prstGeom>
          <a:solidFill>
            <a:srgbClr val="F6DD4A"/>
          </a:solidFill>
          <a:ln w="28575" cap="flat" cmpd="sng">
            <a:solidFill>
              <a:srgbClr val="2C2B64"/>
            </a:solidFill>
            <a:prstDash val="solid"/>
            <a:round/>
            <a:headEnd type="none" w="sm" len="sm"/>
            <a:tailEnd type="none" w="sm" len="sm"/>
          </a:ln>
        </p:spPr>
        <p:txBody>
          <a:bodyPr spcFirstLastPara="1" wrap="square" lIns="91425" tIns="45700" rIns="91425" bIns="45700" anchor="ctr" anchorCtr="0">
            <a:noAutofit/>
          </a:bodyPr>
          <a:lstStyle/>
          <a:p>
            <a:pPr lvl="0" algn="ctr"/>
            <a:r>
              <a:rPr lang="en-GB" sz="3200" dirty="0" err="1">
                <a:solidFill>
                  <a:srgbClr val="2F2967"/>
                </a:solidFill>
              </a:rPr>
              <a:t>en</a:t>
            </a:r>
            <a:r>
              <a:rPr lang="en-GB" sz="3200" dirty="0">
                <a:solidFill>
                  <a:srgbClr val="2F2967"/>
                </a:solidFill>
              </a:rPr>
              <a:t> </a:t>
            </a:r>
            <a:r>
              <a:rPr lang="en-GB" sz="3200" dirty="0" err="1">
                <a:solidFill>
                  <a:srgbClr val="2F2967"/>
                </a:solidFill>
              </a:rPr>
              <a:t>barco</a:t>
            </a:r>
            <a:endParaRPr sz="3200" dirty="0">
              <a:solidFill>
                <a:srgbClr val="2F2967"/>
              </a:solidFill>
            </a:endParaRPr>
          </a:p>
        </p:txBody>
      </p:sp>
      <p:pic>
        <p:nvPicPr>
          <p:cNvPr id="8" name="Picture 7" descr="A red bus with blue wheels&#10;&#10;Description automatically generated">
            <a:extLst>
              <a:ext uri="{FF2B5EF4-FFF2-40B4-BE49-F238E27FC236}">
                <a16:creationId xmlns:a16="http://schemas.microsoft.com/office/drawing/2014/main" id="{D18FAD7B-FD43-6729-2F4C-E1BCB8DFAC58}"/>
              </a:ext>
            </a:extLst>
          </p:cNvPr>
          <p:cNvPicPr>
            <a:picLocks noChangeAspect="1"/>
          </p:cNvPicPr>
          <p:nvPr/>
        </p:nvPicPr>
        <p:blipFill>
          <a:blip r:embed="rId5"/>
          <a:stretch>
            <a:fillRect/>
          </a:stretch>
        </p:blipFill>
        <p:spPr>
          <a:xfrm>
            <a:off x="1108364" y="3355663"/>
            <a:ext cx="2307192" cy="1178082"/>
          </a:xfrm>
          <a:prstGeom prst="rect">
            <a:avLst/>
          </a:prstGeom>
        </p:spPr>
      </p:pic>
      <p:pic>
        <p:nvPicPr>
          <p:cNvPr id="12" name="Picture 11" descr="A purple and white motorcycle&#10;&#10;Description automatically generated">
            <a:extLst>
              <a:ext uri="{FF2B5EF4-FFF2-40B4-BE49-F238E27FC236}">
                <a16:creationId xmlns:a16="http://schemas.microsoft.com/office/drawing/2014/main" id="{6C36C805-3696-B0F9-952F-042D71DC821F}"/>
              </a:ext>
            </a:extLst>
          </p:cNvPr>
          <p:cNvPicPr>
            <a:picLocks noChangeAspect="1"/>
          </p:cNvPicPr>
          <p:nvPr/>
        </p:nvPicPr>
        <p:blipFill>
          <a:blip r:embed="rId6"/>
          <a:stretch>
            <a:fillRect/>
          </a:stretch>
        </p:blipFill>
        <p:spPr>
          <a:xfrm>
            <a:off x="3963656" y="3265712"/>
            <a:ext cx="2169037" cy="1268033"/>
          </a:xfrm>
          <a:prstGeom prst="rect">
            <a:avLst/>
          </a:prstGeom>
        </p:spPr>
      </p:pic>
      <p:pic>
        <p:nvPicPr>
          <p:cNvPr id="17" name="Picture 16" descr="A cartoon of a ship&#10;&#10;AI-generated content may be incorrect.">
            <a:extLst>
              <a:ext uri="{FF2B5EF4-FFF2-40B4-BE49-F238E27FC236}">
                <a16:creationId xmlns:a16="http://schemas.microsoft.com/office/drawing/2014/main" id="{9ACB4FDD-7FC8-53C7-16A6-BB6F5C661316}"/>
              </a:ext>
            </a:extLst>
          </p:cNvPr>
          <p:cNvPicPr>
            <a:picLocks noChangeAspect="1"/>
          </p:cNvPicPr>
          <p:nvPr/>
        </p:nvPicPr>
        <p:blipFill>
          <a:blip r:embed="rId7"/>
          <a:stretch>
            <a:fillRect/>
          </a:stretch>
        </p:blipFill>
        <p:spPr>
          <a:xfrm>
            <a:off x="6754438" y="3281599"/>
            <a:ext cx="2228950" cy="1268034"/>
          </a:xfrm>
          <a:prstGeom prst="rect">
            <a:avLst/>
          </a:prstGeom>
        </p:spPr>
      </p:pic>
    </p:spTree>
    <p:extLst>
      <p:ext uri="{BB962C8B-B14F-4D97-AF65-F5344CB8AC3E}">
        <p14:creationId xmlns:p14="http://schemas.microsoft.com/office/powerpoint/2010/main" val="1416311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750" tmFilter="0, 0; .2, .5; .8, .5; 1, 0"/>
                                        <p:tgtEl>
                                          <p:spTgt spid="6"/>
                                        </p:tgtEl>
                                      </p:cBhvr>
                                    </p:animEffect>
                                    <p:animScale>
                                      <p:cBhvr>
                                        <p:cTn id="7" dur="375" autoRev="1" fill="hold"/>
                                        <p:tgtEl>
                                          <p:spTgt spid="6"/>
                                        </p:tgtEl>
                                      </p:cBhvr>
                                      <p:by x="105000" y="105000"/>
                                    </p:animScale>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0-#ppt_w/2"/>
                                          </p:val>
                                        </p:tav>
                                        <p:tav tm="100000">
                                          <p:val>
                                            <p:strVal val="#ppt_x"/>
                                          </p:val>
                                        </p:tav>
                                      </p:tavLst>
                                    </p:anim>
                                    <p:anim calcmode="lin" valueType="num">
                                      <p:cBhvr additive="base">
                                        <p:cTn id="13"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fill="hold"/>
                                        <p:tgtEl>
                                          <p:spTgt spid="12"/>
                                        </p:tgtEl>
                                        <p:attrNameLst>
                                          <p:attrName>ppt_x</p:attrName>
                                        </p:attrNameLst>
                                      </p:cBhvr>
                                      <p:tavLst>
                                        <p:tav tm="0">
                                          <p:val>
                                            <p:strVal val="0-#ppt_w/2"/>
                                          </p:val>
                                        </p:tav>
                                        <p:tav tm="100000">
                                          <p:val>
                                            <p:strVal val="#ppt_x"/>
                                          </p:val>
                                        </p:tav>
                                      </p:tavLst>
                                    </p:anim>
                                    <p:anim calcmode="lin" valueType="num">
                                      <p:cBhvr additive="base">
                                        <p:cTn id="24"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fade">
                                      <p:cBhvr>
                                        <p:cTn id="29" dur="500"/>
                                        <p:tgtEl>
                                          <p:spTgt spid="9"/>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8" fill="hold" nodeType="clickEffect">
                                  <p:stCondLst>
                                    <p:cond delay="0"/>
                                  </p:stCondLst>
                                  <p:childTnLst>
                                    <p:set>
                                      <p:cBhvr>
                                        <p:cTn id="33" dur="1" fill="hold">
                                          <p:stCondLst>
                                            <p:cond delay="0"/>
                                          </p:stCondLst>
                                        </p:cTn>
                                        <p:tgtEl>
                                          <p:spTgt spid="17"/>
                                        </p:tgtEl>
                                        <p:attrNameLst>
                                          <p:attrName>style.visibility</p:attrName>
                                        </p:attrNameLst>
                                      </p:cBhvr>
                                      <p:to>
                                        <p:strVal val="visible"/>
                                      </p:to>
                                    </p:set>
                                    <p:anim calcmode="lin" valueType="num">
                                      <p:cBhvr additive="base">
                                        <p:cTn id="34" dur="500" fill="hold"/>
                                        <p:tgtEl>
                                          <p:spTgt spid="17"/>
                                        </p:tgtEl>
                                        <p:attrNameLst>
                                          <p:attrName>ppt_x</p:attrName>
                                        </p:attrNameLst>
                                      </p:cBhvr>
                                      <p:tavLst>
                                        <p:tav tm="0">
                                          <p:val>
                                            <p:strVal val="0-#ppt_w/2"/>
                                          </p:val>
                                        </p:tav>
                                        <p:tav tm="100000">
                                          <p:val>
                                            <p:strVal val="#ppt_x"/>
                                          </p:val>
                                        </p:tav>
                                      </p:tavLst>
                                    </p:anim>
                                    <p:anim calcmode="lin" valueType="num">
                                      <p:cBhvr additive="base">
                                        <p:cTn id="35"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0"/>
                                        </p:tgtEl>
                                        <p:attrNameLst>
                                          <p:attrName>style.visibility</p:attrName>
                                        </p:attrNameLst>
                                      </p:cBhvr>
                                      <p:to>
                                        <p:strVal val="visible"/>
                                      </p:to>
                                    </p:set>
                                    <p:animEffect transition="in" filter="fade">
                                      <p:cBhvr>
                                        <p:cTn id="4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Lst>
  </p:timing>
</p:sld>
</file>

<file path=ppt/theme/theme1.xml><?xml version="1.0" encoding="utf-8"?>
<a:theme xmlns:a="http://schemas.openxmlformats.org/drawingml/2006/main" name="1_Office Theme">
  <a:themeElements>
    <a:clrScheme name="Office Them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1244</TotalTime>
  <Words>2454</Words>
  <Application>Microsoft Office PowerPoint</Application>
  <PresentationFormat>On-screen Show (4:3)</PresentationFormat>
  <Paragraphs>384</Paragraphs>
  <Slides>30</Slides>
  <Notes>30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30</vt:i4>
      </vt:variant>
    </vt:vector>
  </HeadingPairs>
  <TitlesOfParts>
    <vt:vector size="36" baseType="lpstr">
      <vt:lpstr>Arial</vt:lpstr>
      <vt:lpstr>Calibri</vt:lpstr>
      <vt:lpstr>Castledown Fun Trial</vt:lpstr>
      <vt:lpstr>Google Sans</vt:lpstr>
      <vt:lpstr>Wingdings</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Sentence builder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Imogen Sackett</cp:lastModifiedBy>
  <cp:revision>1</cp:revision>
  <dcterms:modified xsi:type="dcterms:W3CDTF">2025-03-31T21:10:16Z</dcterms:modified>
</cp:coreProperties>
</file>